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266" r:id="rId3"/>
    <p:sldId id="271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2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E77E0D-590D-4294-AE4D-DC852B7FD6C3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19/12/64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9CF831F-7590-44FA-9524-4DF42DAE465F}" type="datetime1">
              <a:rPr lang="th-TH" smtClean="0"/>
              <a:pPr/>
              <a:t>19/12/64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EC0B30D-C07A-425B-A90C-BA7BEB191079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26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0B30D-C07A-425B-A90C-BA7BEB19107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12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5E2BD-A575-415A-9EE9-EF8BF9F8F41F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560413-FB61-4454-9EEE-31FC2BEB5400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B8C286-1546-4595-B02D-418867A3F606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06181-9F7A-49C5-B9F2-0CFA76A70FA2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AAD084-D241-4FEF-BF4A-48A8F0988E74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AEA5-7E11-4A93-9973-96128E7908C9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32D36-B775-4DFF-9A7D-14F331BFE3B2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DB301-5F4B-4B2A-9E58-F7A7EF18E073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1F6C15-FB8C-42ED-A82E-8CFB754D74B2}" type="datetime1">
              <a:rPr lang="th-TH" smtClean="0"/>
              <a:t>19/12/64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5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D61468C-1783-4752-97E1-BFDB3E0A9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54" y="151132"/>
            <a:ext cx="1967916" cy="1929468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2AC04A3-61D5-4483-A61A-00C0CBAF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281"/>
            <a:ext cx="1967916" cy="196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3EF4617-F43F-4D5F-A3A9-5F6FF5A392D6}"/>
              </a:ext>
            </a:extLst>
          </p:cNvPr>
          <p:cNvSpPr txBox="1"/>
          <p:nvPr/>
        </p:nvSpPr>
        <p:spPr>
          <a:xfrm>
            <a:off x="500332" y="2080600"/>
            <a:ext cx="112833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โครงการสัมมนาวิชาการ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หลักสูตรพุทธ</a:t>
            </a:r>
            <a:r>
              <a:rPr lang="th-TH" sz="28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ศาส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ตรมหาบัณฑิต สาขาวิชาการจัดการเชิงพุทธ 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ภาควิชารัฐศาสตร์ คณะสังคมศาสตร์ มหาวิทยาลัยมหาจุฬาลงกรณราชวิทยาลัย 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ประจำปีการศึกษา ๒๕๖๔</a:t>
            </a:r>
          </a:p>
          <a:p>
            <a:pPr algn="ctr">
              <a:lnSpc>
                <a:spcPct val="150000"/>
              </a:lnSpc>
            </a:pPr>
            <a:r>
              <a:rPr lang="th-TH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“ศาสตร์และศิลป์ของธรรมวิทยากรแบบมืออาชีพในยุค </a:t>
            </a:r>
            <a:r>
              <a:rPr lang="en-US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New normal”</a:t>
            </a:r>
            <a:endParaRPr lang="th-TH" sz="3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วันจันทร์ที่ ๒๐ ธันวาคม พ.ศ.๒๕๖๔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เวลา ๑๒.๓๐ – ๑๕.๓๐ น.</a:t>
            </a:r>
          </a:p>
          <a:p>
            <a:pPr algn="ctr"/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ผ่านโปรแกรม</a:t>
            </a:r>
            <a:r>
              <a:rPr lang="en-US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zoom Meeting ID 5050 505 9999</a:t>
            </a:r>
            <a:endParaRPr lang="th-TH" sz="2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FB579AE-7A86-477F-9A86-48EDE0D79A63}"/>
              </a:ext>
            </a:extLst>
          </p:cNvPr>
          <p:cNvSpPr txBox="1"/>
          <p:nvPr/>
        </p:nvSpPr>
        <p:spPr>
          <a:xfrm>
            <a:off x="802258" y="812682"/>
            <a:ext cx="108779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กำหนดการสัมมนาวิชาการ</a:t>
            </a:r>
          </a:p>
          <a:p>
            <a:pPr algn="ctr"/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“ศาสตร์และศิลป์ของธรรมวิทยากรแบบมืออาชีพในยุค </a:t>
            </a:r>
            <a:r>
              <a:rPr lang="en-US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New normal”</a:t>
            </a:r>
          </a:p>
          <a:p>
            <a:pPr algn="ctr"/>
            <a:endParaRPr lang="en-US" sz="2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๑๒.๐๐ น.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เปิดห้อง 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Zoom Steaming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เตรียมความพร้อม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๑๒.๓๐ น.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พิธีเปิดโครงการ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- พระมหาสมบูรณ์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วุฑฺฒิกโร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, รศ.ดร.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คณบดีบัณฑิตวิทยาลัย มหาวิทยาลัยมหาจุฬาลง		กรณราชวิทยาลัย กล่าวนำบูชาพระรัตนตรัย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- พระมหากฤษฎา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กิตฺ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ติ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โสภโ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ณ, ผศ.ดร.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ผู้อำนวยการหลักสูตรพุทธ</a:t>
            </a:r>
            <a:r>
              <a:rPr lang="th-TH" sz="24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ศาส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ตรมหาบัณฑิต 		สาขาวิชาการจัดการเชิงพุทธ กล่าวรายงานที่มาวัตถุประสงค์ของโครงการ ฯลฯ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- พระมหาสมบูรณ์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วุฑฺฒิกโร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, รศ.ดร.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กล่าวเปิดโครงการ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๑๓.๐๐ น.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สัมมนาวิชาการ 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-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พระอาจารย์ชาญชัย </a:t>
            </a:r>
            <a:r>
              <a:rPr lang="th-TH" sz="2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สุธัม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โม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พระวิทยากรสถาบันพลังจิตตานุภาพ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		-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คุณพจนารถ ซีบังเกิด (โค้ชจิมมี่)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ผู้ก่อตั้ง </a:t>
            </a:r>
            <a:r>
              <a:rPr lang="en-US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Thailand Coaching Academy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๑๕.๐๐ น.	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รองศาสตราจารย์ ดร.สุรพล สุยะพรหม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ผู้อำนวยการหลักสูตรบัณฑิตศึกษา ภาควิชา		รัฐศาสตร์ คณะสังคมศาสตร์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กล่าวปิดโครงการ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837587-9387-4A13-AB64-2D1E7B0D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1" y="140876"/>
            <a:ext cx="1633088" cy="159769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5CB13F4-CFA3-4AD2-B83E-3AE0BE51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995" y="90916"/>
            <a:ext cx="1742535" cy="17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77480CB-0C0D-4FC9-B577-39CBB83F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4" y="1337094"/>
            <a:ext cx="3888501" cy="470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7B28C05-5E42-4680-B413-45632AC4D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" t="5753"/>
          <a:stretch/>
        </p:blipFill>
        <p:spPr>
          <a:xfrm>
            <a:off x="8969338" y="2856215"/>
            <a:ext cx="2945259" cy="382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0CD551B-7693-461E-B2CE-8793FEEACA41}"/>
              </a:ext>
            </a:extLst>
          </p:cNvPr>
          <p:cNvSpPr txBox="1"/>
          <p:nvPr/>
        </p:nvSpPr>
        <p:spPr>
          <a:xfrm>
            <a:off x="4344255" y="1819259"/>
            <a:ext cx="60977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พระมหาสมบูรณ์ 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วุฑฺฒิกโร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, รศ.ดร. </a:t>
            </a:r>
          </a:p>
          <a:p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คณบดีบัณฑิตวิทยาลัย 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มหาวิทยาลัยมหาจุฬาลงกรณราชวิทยาลัย </a:t>
            </a:r>
          </a:p>
          <a:p>
            <a:r>
              <a:rPr lang="th-TH" sz="2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ประธานกล่าวเปิดโครงการ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D0E7BB1-9C9B-4712-970D-285EC83AD07B}"/>
              </a:ext>
            </a:extLst>
          </p:cNvPr>
          <p:cNvSpPr txBox="1"/>
          <p:nvPr/>
        </p:nvSpPr>
        <p:spPr>
          <a:xfrm>
            <a:off x="4494676" y="4891053"/>
            <a:ext cx="6094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รองศาสตราจารย์ ดร.สุรพล สุยะพรหม 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ผู้อำนวยการหลักสูตรบัณฑิตศึกษา 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ภาควิชารัฐศาสตร์ คณะสังคมศาสตร์</a:t>
            </a:r>
          </a:p>
          <a:p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มหาวิทยาลัยมหาจุฬาลงกรณราชวิทยาลัย </a:t>
            </a:r>
          </a:p>
          <a:p>
            <a:r>
              <a:rPr lang="th-TH" sz="2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กล่าวปิดโครงการ</a:t>
            </a:r>
            <a:endParaRPr lang="en-US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1BA539B-1222-4842-8514-697287CF2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865" y="213032"/>
            <a:ext cx="1730269" cy="1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F14E5EA-530A-4B0F-B7A3-EAFB31DEF8B2}"/>
              </a:ext>
            </a:extLst>
          </p:cNvPr>
          <p:cNvSpPr txBox="1"/>
          <p:nvPr/>
        </p:nvSpPr>
        <p:spPr>
          <a:xfrm>
            <a:off x="404602" y="1313862"/>
            <a:ext cx="60945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พระวิทยากร</a:t>
            </a:r>
          </a:p>
          <a:p>
            <a:pPr algn="ctr"/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พระอาจารย์ชาญชัย  สุธมฺโม</a:t>
            </a:r>
          </a:p>
          <a:p>
            <a:pPr algn="ctr"/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หลักสูตรครูสมาธิรุ่นที่ ๒๕ พลญาณ</a:t>
            </a:r>
          </a:p>
          <a:p>
            <a:pPr algn="ctr"/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อาจาร</a:t>
            </a:r>
            <a:r>
              <a:rPr lang="th-TH" sz="32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ิย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สาสมาธิรุ่นที่  ๗/๑</a:t>
            </a:r>
          </a:p>
          <a:p>
            <a:pPr algn="ctr"/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ลูกศิษย์ในสมเด็จพระญาณ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วชิโร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ดม </a:t>
            </a:r>
          </a:p>
          <a:p>
            <a:pPr algn="ctr"/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วิริ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ยัง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ค์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สิริน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ฺธโร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พระวิทยากรประจำสถาบันพลังจิตตานุภาพ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การศึกษาปริญญาโท วิศวกรรมศาสตร์ 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มหาวิทยาลัยธรรมศาสตร์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5229FC6-E9DB-4D1A-9C13-3DCBA1F20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16"/>
          <a:stretch/>
        </p:blipFill>
        <p:spPr>
          <a:xfrm>
            <a:off x="6407778" y="284670"/>
            <a:ext cx="5465791" cy="646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172E085-5E07-44AE-8124-5B2BCD59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31" y="132045"/>
            <a:ext cx="1535504" cy="1535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4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E617C42-E923-4353-860E-561CBFF0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t="18744" r="1041" b="110"/>
          <a:stretch/>
        </p:blipFill>
        <p:spPr>
          <a:xfrm>
            <a:off x="6709025" y="503434"/>
            <a:ext cx="4726112" cy="597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EC3D5E5-EFC2-4E58-BA7B-B9058AAED907}"/>
              </a:ext>
            </a:extLst>
          </p:cNvPr>
          <p:cNvSpPr txBox="1"/>
          <p:nvPr/>
        </p:nvSpPr>
        <p:spPr>
          <a:xfrm>
            <a:off x="112253" y="2461857"/>
            <a:ext cx="656959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วิทยากร</a:t>
            </a:r>
          </a:p>
          <a:p>
            <a:pPr algn="ctr"/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คุณพจนารถ ซีบังเกิด (จิมมี่)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ประธานและผู้ก่อตั้ง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Jimi The Coach Co., Ltd.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สถาบันสอนการโค้ช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Thailand Coaching Academy</a:t>
            </a:r>
          </a:p>
          <a:p>
            <a:pPr algn="ctr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และ บริษัท ส่งสุขวิสาหกิจเพื่อสังคม จำกัด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EECDF11-B071-4BF8-9FA4-05356B06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33" y="36049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EF62AB6-6B53-4339-B927-1F111F60A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643" y="50343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2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C4A2A84-64B4-4CA7-9003-A7FB47D7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5" y="91849"/>
            <a:ext cx="1969179" cy="192650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40C873-3C87-4DE1-9594-85DC9E61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82" y="91849"/>
            <a:ext cx="1969179" cy="1969179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75608E1-2CB4-4293-9643-3DB7B3B26B03}"/>
              </a:ext>
            </a:extLst>
          </p:cNvPr>
          <p:cNvSpPr txBox="1"/>
          <p:nvPr/>
        </p:nvSpPr>
        <p:spPr>
          <a:xfrm>
            <a:off x="120770" y="1595021"/>
            <a:ext cx="12003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ขอบพระคุณที่ให้เกียรติร่วมสัมมนาวิชาการ</a:t>
            </a:r>
          </a:p>
          <a:p>
            <a:pPr algn="ctr">
              <a:lnSpc>
                <a:spcPct val="200000"/>
              </a:lnSpc>
            </a:pPr>
            <a:r>
              <a:rPr lang="th-TH" sz="4400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“ศาสตร์และศิลป์ของธรรมวิทยากรแบบมืออาชีพในยุค </a:t>
            </a:r>
            <a:r>
              <a:rPr lang="en-US" sz="4400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New normal”</a:t>
            </a:r>
          </a:p>
          <a:p>
            <a:pPr algn="ctr">
              <a:lnSpc>
                <a:spcPct val="200000"/>
              </a:lnSpc>
            </a:pPr>
            <a:r>
              <a:rPr lang="th-TH" sz="3200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จัดทำโดย นิสิตหลักสูตรพุทธ</a:t>
            </a:r>
            <a:r>
              <a:rPr lang="th-TH" sz="3200" dirty="0" err="1">
                <a:latin typeface="TH Charmonman" panose="03000500040000020004" pitchFamily="66" charset="-34"/>
                <a:cs typeface="TH Charmonman" panose="03000500040000020004" pitchFamily="66" charset="-34"/>
              </a:rPr>
              <a:t>ศาส</a:t>
            </a:r>
            <a:r>
              <a:rPr lang="th-TH" sz="3200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ตรมหาบัณฑิต สาขาวิชาการจัดการเชิงพุทธ รุ่นที่ ๑๔</a:t>
            </a:r>
          </a:p>
          <a:p>
            <a:pPr algn="ctr"/>
            <a:r>
              <a:rPr lang="th-TH" sz="3200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ภาควิชารัฐศาสตร์ คณะสังคมศาสตร์ </a:t>
            </a:r>
          </a:p>
          <a:p>
            <a:pPr algn="ctr"/>
            <a:r>
              <a:rPr lang="th-TH" sz="3200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มหาวิทยาลัยมหาจุฬาลงกรณราชวิทยาลัย </a:t>
            </a:r>
          </a:p>
          <a:p>
            <a:pPr algn="ctr"/>
            <a:r>
              <a:rPr lang="th-TH" sz="3200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ประจำปีการศึกษา ๒๕๖๔</a:t>
            </a:r>
          </a:p>
          <a:p>
            <a:pPr algn="ctr"/>
            <a:endParaRPr lang="th-TH" sz="4000" b="1" dirty="0"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07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7129" y="3520886"/>
            <a:ext cx="8451542" cy="2020210"/>
          </a:xfrm>
        </p:spPr>
        <p:txBody>
          <a:bodyPr rtlCol="0">
            <a:normAutofit/>
          </a:bodyPr>
          <a:lstStyle/>
          <a:p>
            <a:pPr rtl="0"/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นิสิตพุทธ</a:t>
            </a:r>
            <a:r>
              <a:rPr lang="th-TH" sz="44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ศาส</a:t>
            </a:r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ตรมหาบัณฑิต </a:t>
            </a:r>
            <a:b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(การจัดการเชิงพุทธ) </a:t>
            </a:r>
            <a:b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รุ่นที่ ๑๔ (๒๕๖๔)</a:t>
            </a:r>
            <a:endParaRPr lang="th-TH" sz="4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9" name="รูปภาพ 28" descr="รูปภาพประกอบด้วย บุคคล, ต้นไม้, กลางแจ้ง, กลุ่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640FDE-7F89-433A-A6FB-EF4CF42A0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5" y="203232"/>
            <a:ext cx="1436430" cy="1412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รูปภาพ 30" descr="รูปภาพประกอบด้วย บุคคล, สีส้ม, สี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15AF0E1-8E20-4D60-850E-CB2764D7D8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-3223" b="21948"/>
          <a:stretch/>
        </p:blipFill>
        <p:spPr>
          <a:xfrm>
            <a:off x="6096000" y="3190109"/>
            <a:ext cx="1469044" cy="1143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รูปภาพ 32" descr="รูปภาพประกอบด้วย บุคคล, ในอาคาร, ผนัง, หน้าต่า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10629DE-1DE1-4E12-AEE9-D8102958C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r="6584"/>
          <a:stretch/>
        </p:blipFill>
        <p:spPr>
          <a:xfrm>
            <a:off x="7880647" y="3529890"/>
            <a:ext cx="1619102" cy="1409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รูปภาพ 34" descr="รูปภาพประกอบด้วย น้ำ, บุคคล, ผู้ชาย, เรื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A09A849-6BAF-43E5-987A-CA386042D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1" y="1987159"/>
            <a:ext cx="1297011" cy="1291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รูปภาพ 36" descr="รูปภาพประกอบด้วย อาคาร, บุคคล, กลางแจ้ง, สีส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2F43923-87D5-49E1-A161-BF7D025599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760" y="3394463"/>
            <a:ext cx="1413073" cy="1393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รูปภาพ 38" descr="รูปภาพประกอบด้วย บุคคล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BF3F1DE-6289-4991-ABFF-E5CBD1C819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69" y="1719058"/>
            <a:ext cx="1232078" cy="1220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รูปภาพ 40" descr="รูปภาพประกอบด้วย ข้อความ, บุคคล, ในอาคาร, สีส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B67A053-F812-4A05-9544-C1716541D3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4" y="4573859"/>
            <a:ext cx="2101132" cy="2103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รูปภาพ 42" descr="รูปภาพประกอบด้วย ผู้ชาย, บุคคล, ในอาคาร, ชุด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9906605-1F9C-4E72-92FD-0E4C81F26F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21" y="5227057"/>
            <a:ext cx="1453919" cy="144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รูปภาพ 44" descr="รูปภาพประกอบด้วย ต้นไม้, กลางแจ้ง, พื้น, สีส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50282C9-54B1-4599-9423-3EB1F980F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16829" r="11147" b="7655"/>
          <a:stretch/>
        </p:blipFill>
        <p:spPr>
          <a:xfrm>
            <a:off x="8707935" y="318436"/>
            <a:ext cx="1297010" cy="1327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รูปภาพ 46" descr="รูปภาพประกอบด้วย ท้องฟ้า, กลางแจ้ง, บุคคล, สีส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BCA97E6-CDF1-4E0E-8261-A40B2D88BD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4" r="29681"/>
          <a:stretch/>
        </p:blipFill>
        <p:spPr>
          <a:xfrm>
            <a:off x="7264608" y="190173"/>
            <a:ext cx="1107000" cy="1234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รูปภาพ 48" descr="รูปภาพประกอบด้วย บุคคล, ผู้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0FFC6A0-44D5-4D77-BF76-46F173D902D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9"/>
          <a:stretch/>
        </p:blipFill>
        <p:spPr>
          <a:xfrm>
            <a:off x="9681325" y="5054111"/>
            <a:ext cx="1447699" cy="1482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รูปภาพ 50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0D7D338-44B3-4C4F-B5B0-64958752C3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5" y="203232"/>
            <a:ext cx="1494098" cy="1464907"/>
          </a:xfrm>
          <a:prstGeom prst="rect">
            <a:avLst/>
          </a:prstGeom>
        </p:spPr>
      </p:pic>
      <p:pic>
        <p:nvPicPr>
          <p:cNvPr id="53" name="รูปภาพ 52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18E32A9-BA7A-4A26-8252-533D254ACEA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1794703" y="303992"/>
            <a:ext cx="1385993" cy="13422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รูปภาพ 4" descr="รูปภาพประกอบด้วย บุคคล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8AD571A-BDC2-48BA-90CF-E93691CA1F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48" y="1849030"/>
            <a:ext cx="1109431" cy="1327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ดอกซากุระ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0_TF03031002_TF03031002" id="{667E6779-877C-42AC-AC33-5B6E43C779E5}" vid="{30A21B99-D508-47CE-829B-56DD84927146}"/>
    </a:ext>
  </a:extLst>
</a:theme>
</file>

<file path=ppt/theme/theme2.xml><?xml version="1.0" encoding="utf-8"?>
<a:theme xmlns:a="http://schemas.openxmlformats.org/drawingml/2006/main" name="ธีมของ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งานนำเสนอธรรมชาติดอกซากุระ (จอกว้าง)</Template>
  <TotalTime>337</TotalTime>
  <Words>440</Words>
  <Application>Microsoft Office PowerPoint</Application>
  <PresentationFormat>แบบจอกว้าง</PresentationFormat>
  <Paragraphs>52</Paragraphs>
  <Slides>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Leelawadee</vt:lpstr>
      <vt:lpstr>TH Charmonman</vt:lpstr>
      <vt:lpstr>TH Kodchasal</vt:lpstr>
      <vt:lpstr>ดอกซากุระ 16x9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นิสิตพุทธศาสตรมหาบัณฑิต  (การจัดการเชิงพุทธ)  รุ่นที่ ๑๔ (๒๕๖๔)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นรินทร์ ศรีสวรรค์กุล</dc:creator>
  <cp:lastModifiedBy>นรินทร์ ศรีสวรรค์กุล</cp:lastModifiedBy>
  <cp:revision>3</cp:revision>
  <dcterms:created xsi:type="dcterms:W3CDTF">2021-12-19T07:52:04Z</dcterms:created>
  <dcterms:modified xsi:type="dcterms:W3CDTF">2021-12-19T13:29:34Z</dcterms:modified>
</cp:coreProperties>
</file>