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5"/>
  </p:notesMasterIdLst>
  <p:sldIdLst>
    <p:sldId id="256" r:id="rId2"/>
    <p:sldId id="304" r:id="rId3"/>
    <p:sldId id="305" r:id="rId4"/>
    <p:sldId id="303" r:id="rId5"/>
    <p:sldId id="296" r:id="rId6"/>
    <p:sldId id="288" r:id="rId7"/>
    <p:sldId id="287" r:id="rId8"/>
    <p:sldId id="289" r:id="rId9"/>
    <p:sldId id="294" r:id="rId10"/>
    <p:sldId id="286" r:id="rId11"/>
    <p:sldId id="285" r:id="rId12"/>
    <p:sldId id="290" r:id="rId13"/>
    <p:sldId id="291" r:id="rId14"/>
    <p:sldId id="292" r:id="rId15"/>
    <p:sldId id="302" r:id="rId16"/>
    <p:sldId id="301" r:id="rId17"/>
    <p:sldId id="300" r:id="rId18"/>
    <p:sldId id="299" r:id="rId19"/>
    <p:sldId id="298" r:id="rId20"/>
    <p:sldId id="297" r:id="rId21"/>
    <p:sldId id="295" r:id="rId22"/>
    <p:sldId id="293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6" d="100"/>
          <a:sy n="116" d="100"/>
        </p:scale>
        <p:origin x="8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344C-3861-456F-9A2B-8B2B1B2BA494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82514-751D-4DE5-A5DF-D57CADF8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5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6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7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3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0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2514-751D-4DE5-A5DF-D57CADF87C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4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2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3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646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1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8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D0F6-9C44-4CCA-8723-B3AF310834C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350CCC-080F-47FF-890E-56C141EDA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0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381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th-TH" b="1" spc="35" dirty="0" smtClean="0">
                <a:solidFill>
                  <a:schemeClr val="accent4"/>
                </a:solidFill>
              </a:rPr>
              <a:t>การบริหารกิจการ</a:t>
            </a:r>
            <a:br>
              <a:rPr lang="th-TH" b="1" spc="35" dirty="0" smtClean="0">
                <a:solidFill>
                  <a:schemeClr val="accent4"/>
                </a:solidFill>
              </a:rPr>
            </a:br>
            <a:r>
              <a:rPr lang="th-TH" b="1" spc="35" dirty="0" smtClean="0">
                <a:solidFill>
                  <a:schemeClr val="accent4"/>
                </a:solidFill>
              </a:rPr>
              <a:t>พระพุทธศาสนาในอาเซียน </a:t>
            </a:r>
            <a:r>
              <a:rPr lang="th-TH" sz="4000" b="1" spc="35" dirty="0" smtClean="0">
                <a:solidFill>
                  <a:schemeClr val="accent4"/>
                </a:solidFill>
              </a:rPr>
              <a:t/>
            </a:r>
            <a:br>
              <a:rPr lang="th-TH" sz="4000" b="1" spc="35" dirty="0" smtClean="0">
                <a:solidFill>
                  <a:schemeClr val="accent4"/>
                </a:solidFill>
              </a:rPr>
            </a:br>
            <a:r>
              <a:rPr lang="th-TH" sz="3600" b="1" spc="35" dirty="0" smtClean="0"/>
              <a:t>6 สิงหาคม 2563 </a:t>
            </a:r>
            <a:endParaRPr lang="en-US" sz="3600" b="1" dirty="0">
              <a:latin typeface="Times New Roman" panose="02020603050405020304" pitchFamily="18" charset="0"/>
              <a:ea typeface="PMingLiU"/>
            </a:endParaRPr>
          </a:p>
        </p:txBody>
      </p:sp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993107" cy="19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00200" y="25141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68836"/>
              </p:ext>
            </p:extLst>
          </p:nvPr>
        </p:nvGraphicFramePr>
        <p:xfrm>
          <a:off x="838201" y="3290432"/>
          <a:ext cx="7619999" cy="2285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9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คณาจารย์ประจำหลักสูตรบัณฑิตศึกษา</a:t>
                      </a:r>
                      <a:r>
                        <a:rPr lang="th-TH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สาขาวิชาการจัดการเชิงพุทธ </a:t>
                      </a:r>
                      <a:endParaRPr lang="en-US" sz="24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ภาควิชารัฐศาสตร์ คณะสังคมศาสตร์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มหาวิทยาลัยมหาจุฬาลง</a:t>
                      </a:r>
                      <a:r>
                        <a:rPr lang="th-TH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กรณ</a:t>
                      </a:r>
                      <a:r>
                        <a:rPr lang="th-TH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ราชวิทยาลัย </a:t>
                      </a:r>
                    </a:p>
                  </a:txBody>
                  <a:tcPr marL="118745" marR="118745" marT="118745" marB="11874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19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3913" t="20948" r="25000" b="11706"/>
          <a:stretch/>
        </p:blipFill>
        <p:spPr>
          <a:xfrm>
            <a:off x="762000" y="838200"/>
            <a:ext cx="8153401" cy="58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3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9"/>
            <a:ext cx="1383507" cy="13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/>
          <a:srcRect l="23750" t="29880" r="25417" b="6031"/>
          <a:stretch/>
        </p:blipFill>
        <p:spPr>
          <a:xfrm>
            <a:off x="1066800" y="1219200"/>
            <a:ext cx="792207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9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5628"/>
            <a:ext cx="7619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3809" t="24405" r="26262" b="9374"/>
          <a:stretch/>
        </p:blipFill>
        <p:spPr>
          <a:xfrm>
            <a:off x="914400" y="859657"/>
            <a:ext cx="8031237" cy="57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6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31107" cy="1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4167" t="16154" r="25496" b="22294"/>
          <a:stretch/>
        </p:blipFill>
        <p:spPr>
          <a:xfrm>
            <a:off x="609600" y="1143000"/>
            <a:ext cx="8229600" cy="54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4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154907" cy="11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8241" t="17935" r="30044" b="8220"/>
          <a:stretch/>
        </p:blipFill>
        <p:spPr>
          <a:xfrm>
            <a:off x="1600200" y="228600"/>
            <a:ext cx="6781800" cy="65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1794" t="16568" r="21795" b="10059"/>
          <a:stretch/>
        </p:blipFill>
        <p:spPr>
          <a:xfrm>
            <a:off x="381000" y="457200"/>
            <a:ext cx="8642090" cy="60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1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7587" t="19970" r="27586" b="10004"/>
          <a:stretch/>
        </p:blipFill>
        <p:spPr>
          <a:xfrm>
            <a:off x="685800" y="187411"/>
            <a:ext cx="7924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3000" t="18110" r="23000" b="9890"/>
          <a:stretch/>
        </p:blipFill>
        <p:spPr>
          <a:xfrm>
            <a:off x="304800" y="228600"/>
            <a:ext cx="8728622" cy="63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4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9600" t="18342" r="30417" b="13271"/>
          <a:stretch/>
        </p:blipFill>
        <p:spPr>
          <a:xfrm>
            <a:off x="838200" y="76200"/>
            <a:ext cx="7239000" cy="67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6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4210" t="19433" r="22105" b="8664"/>
          <a:stretch/>
        </p:blipFill>
        <p:spPr>
          <a:xfrm>
            <a:off x="228600" y="304800"/>
            <a:ext cx="882272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9540" t="16976" r="21839" b="8753"/>
          <a:stretch/>
        </p:blipFill>
        <p:spPr>
          <a:xfrm>
            <a:off x="381000" y="587040"/>
            <a:ext cx="86606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5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0364" t="19729" r="23500" b="6989"/>
          <a:stretch/>
        </p:blipFill>
        <p:spPr>
          <a:xfrm>
            <a:off x="304800" y="228600"/>
            <a:ext cx="883648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3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0416" t="16154" r="22733" b="11098"/>
          <a:stretch/>
        </p:blipFill>
        <p:spPr>
          <a:xfrm>
            <a:off x="76200" y="381000"/>
            <a:ext cx="8970032" cy="62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6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20373" t="22122" r="21971" b="6917"/>
          <a:stretch/>
        </p:blipFill>
        <p:spPr>
          <a:xfrm>
            <a:off x="304800" y="685800"/>
            <a:ext cx="8801101" cy="5867400"/>
          </a:xfrm>
          <a:prstGeom prst="rect">
            <a:avLst/>
          </a:prstGeom>
        </p:spPr>
      </p:pic>
      <p:pic>
        <p:nvPicPr>
          <p:cNvPr id="6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5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" y="87453"/>
            <a:ext cx="1893747" cy="18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ank You Images | Free Vectors, Photos &amp; PSD">
            <a:extLst>
              <a:ext uri="{FF2B5EF4-FFF2-40B4-BE49-F238E27FC236}">
                <a16:creationId xmlns:a16="http://schemas.microsoft.com/office/drawing/2014/main" xmlns="" id="{DEA6E51E-161C-4564-B9E9-45AEBB97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865196"/>
            <a:ext cx="5191125" cy="36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1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flipV="1">
            <a:off x="6400800" y="1905000"/>
            <a:ext cx="2133600" cy="2362200"/>
          </a:xfrm>
        </p:spPr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0640" t="16330" r="21683" b="7461"/>
          <a:stretch/>
        </p:blipFill>
        <p:spPr>
          <a:xfrm>
            <a:off x="215131" y="381000"/>
            <a:ext cx="862406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4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9913" t="15756" r="21295" b="8967"/>
          <a:stretch/>
        </p:blipFill>
        <p:spPr>
          <a:xfrm>
            <a:off x="152400" y="381000"/>
            <a:ext cx="889945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1153" t="17491" r="21155" b="6177"/>
          <a:stretch/>
        </p:blipFill>
        <p:spPr>
          <a:xfrm>
            <a:off x="228600" y="304800"/>
            <a:ext cx="882502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6035" t="22269" r="26738" b="16252"/>
          <a:stretch/>
        </p:blipFill>
        <p:spPr>
          <a:xfrm>
            <a:off x="1371600" y="1143000"/>
            <a:ext cx="756458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3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12191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3876" t="29231" r="24257" b="6544"/>
          <a:stretch/>
        </p:blipFill>
        <p:spPr>
          <a:xfrm>
            <a:off x="1066800" y="1295400"/>
            <a:ext cx="795250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5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4907" cy="11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4166" t="17692" r="24629" b="15026"/>
          <a:stretch/>
        </p:blipFill>
        <p:spPr>
          <a:xfrm>
            <a:off x="1066800" y="990600"/>
            <a:ext cx="792267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7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ภาควิชาหลักสูตรและการสอน คณะครุศาสตร์ มหาวิทยาลัยมหาจุฬาลงกรณราช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951"/>
            <a:ext cx="881449" cy="8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/>
          <a:srcRect l="23718" t="16923" r="24616" b="17064"/>
          <a:stretch/>
        </p:blipFill>
        <p:spPr>
          <a:xfrm>
            <a:off x="609600" y="762000"/>
            <a:ext cx="8399207" cy="58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4561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528</TotalTime>
  <Words>35</Words>
  <Application>Microsoft Office PowerPoint</Application>
  <PresentationFormat>นำเสนอทางหน้าจอ (4:3)</PresentationFormat>
  <Paragraphs>18</Paragraphs>
  <Slides>23</Slides>
  <Notes>12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DilleniaUPC</vt:lpstr>
      <vt:lpstr>PMingLiU</vt:lpstr>
      <vt:lpstr>Times New Roman</vt:lpstr>
      <vt:lpstr>Wingdings 3</vt:lpstr>
      <vt:lpstr>Wisp</vt:lpstr>
      <vt:lpstr>การบริหารกิจการ พระพุทธศาสนาในอาเซียน  6 สิงหาคม 2563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RP</cp:lastModifiedBy>
  <cp:revision>70</cp:revision>
  <dcterms:created xsi:type="dcterms:W3CDTF">2017-12-21T10:51:09Z</dcterms:created>
  <dcterms:modified xsi:type="dcterms:W3CDTF">2020-08-06T03:02:51Z</dcterms:modified>
</cp:coreProperties>
</file>