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71" r:id="rId3"/>
    <p:sldId id="272" r:id="rId4"/>
    <p:sldId id="284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00"/>
    <a:srgbClr val="FF9999"/>
    <a:srgbClr val="FFCC00"/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>
        <p:scale>
          <a:sx n="50" d="100"/>
          <a:sy n="50" d="100"/>
        </p:scale>
        <p:origin x="-552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143314-EC22-4CE6-B06D-50B6A69C22C3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25/11/62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80519B2-8E0E-4F41-BF72-29385DB056C2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F669046-D62F-49D8-96B7-3C014DC234D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10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14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16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17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18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19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20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4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6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7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8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9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67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404-50ED-43E7-866C-C54362A0CE66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เพิ่มท้ายกระดาษ</a:t>
            </a:r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2000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CAE8-979E-497D-A1AB-B24D738A7A09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เพิ่มท้ายกระดาษ</a:t>
            </a:r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99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เพิ่มท้ายกระดาษ</a:t>
            </a:r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41815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เพิ่มท้ายกระดาษ</a:t>
            </a:r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904792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14EB304-074D-4A9F-852A-B75EDEA8E52B}" type="datetime1">
              <a:rPr lang="th-TH" noProof="0" smtClean="0"/>
              <a:t>25/11/62</a:t>
            </a:fld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 noProof="0" smtClean="0"/>
              <a:t>เพิ่มท้ายกระดาษ</a:t>
            </a:r>
            <a:endParaRPr lang="th-TH" noProof="0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9220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เพิ่มท้ายกระดาษ</a:t>
            </a:r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55686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เพิ่มท้ายกระดาษ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87908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เพิ่มท้ายกระดาษ</a:t>
            </a:r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8278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CAE8-979E-497D-A1AB-B24D738A7A09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เพิ่มท้ายกระดาษ</a:t>
            </a:r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00714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404-50ED-43E7-866C-C54362A0CE66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เพิ่มท้ายกระดาษ</a:t>
            </a:r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439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เพิ่มท้ายกระดาษ</a:t>
            </a:r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666865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14EB304-074D-4A9F-852A-B75EDEA8E52B}" type="datetime1">
              <a:rPr lang="th-TH" noProof="0" smtClean="0"/>
              <a:t>25/11/62</a:t>
            </a:fld>
            <a:endParaRPr lang="th-TH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4FD59D-33F1-4A76-843D-E67207CAFE54}" type="slidenum">
              <a:rPr lang="th-TH" noProof="0" smtClean="0"/>
              <a:t>‹#›</a:t>
            </a:fld>
            <a:endParaRPr lang="th-TH" noProof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DFFC-A7CF-43BD-B634-FE45BA5C9F18}" type="datetime1">
              <a:rPr lang="th-TH" smtClean="0"/>
              <a:pPr/>
              <a:t>25/11/62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smtClean="0"/>
              <a:t>เพิ่มท้ายกระดาษ</a:t>
            </a:r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D59D-33F1-4A76-843D-E67207CAFE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718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9543"/>
            <a:ext cx="121920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6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บัณฑิตศึกษา ภาควิชารัฐศาสตร์ </a:t>
            </a:r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คณะสังคมศาสตร์ </a:t>
            </a:r>
            <a:endParaRPr lang="th-TH" sz="3600" b="1" kern="2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6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มหาวิทยาลัยมหาจุฬาลง</a:t>
            </a:r>
            <a:r>
              <a:rPr lang="th-TH" sz="3600" b="1" kern="2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กรณ</a:t>
            </a:r>
            <a:r>
              <a:rPr lang="th-TH" sz="36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ราช</a:t>
            </a:r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วิทยาลัย</a:t>
            </a:r>
          </a:p>
          <a:p>
            <a:pPr algn="ctr"/>
            <a:endParaRPr lang="th-TH" sz="800" b="1" kern="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78998"/>
            <a:ext cx="12192000" cy="44165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0500" b="1" kern="200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 </a:t>
            </a:r>
          </a:p>
          <a:p>
            <a:pPr algn="ctr"/>
            <a:r>
              <a:rPr lang="th-TH" sz="4000" b="1" kern="200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หลักสูตรพุทธ</a:t>
            </a:r>
            <a:r>
              <a:rPr lang="th-TH" sz="4000" b="1" kern="200" dirty="0" err="1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4000" b="1" kern="200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๑๒</a:t>
            </a:r>
          </a:p>
          <a:p>
            <a:pPr algn="ctr"/>
            <a:r>
              <a:rPr lang="th-TH" sz="4000" b="1" kern="200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วันจันทร์ ที่ ๒๕ พฤศจิกายน พ.ศ. ๒๕๖๒</a:t>
            </a:r>
          </a:p>
          <a:p>
            <a:pPr algn="ctr"/>
            <a:r>
              <a:rPr lang="th-TH" sz="4000" b="1" kern="200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ณ ห้อง</a:t>
            </a:r>
            <a:r>
              <a:rPr lang="th-TH" sz="4000" b="1" kern="200" dirty="0" err="1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เธียร์เตอร์</a:t>
            </a:r>
            <a:r>
              <a:rPr lang="th-TH" sz="4000" b="1" kern="200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4000" b="1" kern="200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B508-509 </a:t>
            </a:r>
            <a:r>
              <a:rPr lang="th-TH" sz="4000" b="1" kern="200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อาคารเรียนรวม </a:t>
            </a:r>
            <a:r>
              <a:rPr lang="th-TH" sz="4000" b="1" kern="200" dirty="0" err="1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มจร</a:t>
            </a:r>
            <a:r>
              <a:rPr lang="th-TH" sz="4000" b="1" kern="200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  <a:p>
            <a:pPr algn="ctr"/>
            <a:r>
              <a:rPr lang="th-TH" sz="4000" b="1" kern="200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ตำบลลำไทร อำเภอวังน้อย จังหวัดพระนครศรีอยุธยา</a:t>
            </a:r>
          </a:p>
          <a:p>
            <a:pPr algn="ctr"/>
            <a:endParaRPr lang="th-TH" sz="800" b="1" kern="200" dirty="0">
              <a:solidFill>
                <a:srgbClr val="00206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06" y="319905"/>
            <a:ext cx="1142452" cy="1078983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6" y="202521"/>
            <a:ext cx="1465786" cy="14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189813" y="225309"/>
            <a:ext cx="1364792" cy="1364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8935" y="5755285"/>
            <a:ext cx="3206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พระสมุห์อมร </a:t>
            </a:r>
            <a:r>
              <a:rPr lang="th-TH" sz="3600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ปภาก</a:t>
            </a:r>
            <a:r>
              <a:rPr lang="th-TH" sz="3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โร</a:t>
            </a:r>
          </a:p>
          <a:p>
            <a:pPr algn="ctr"/>
            <a:r>
              <a:rPr lang="th-TH" sz="3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6201204208</a:t>
            </a:r>
            <a:endParaRPr lang="th-TH" sz="36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2824" y="2255216"/>
            <a:ext cx="7460696" cy="3693319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“การพัฒนาการ</a:t>
            </a:r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จัดการเรียนการ</a:t>
            </a:r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สอน</a:t>
            </a: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ของ</a:t>
            </a:r>
            <a:r>
              <a:rPr lang="th-TH" sz="6000" b="1" dirty="0">
                <a:latin typeface="TH Baijam" panose="02000506000000020004" pitchFamily="2" charset="-34"/>
                <a:cs typeface="TH Baijam" panose="02000506000000020004" pitchFamily="2" charset="-34"/>
              </a:rPr>
              <a:t>พระสอนศีลธรรมใน</a:t>
            </a:r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โรงเรียน</a:t>
            </a: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อำเภอ</a:t>
            </a:r>
            <a:r>
              <a:rPr lang="th-TH" sz="6000" b="1" dirty="0">
                <a:latin typeface="TH Baijam" panose="02000506000000020004" pitchFamily="2" charset="-34"/>
                <a:cs typeface="TH Baijam" panose="02000506000000020004" pitchFamily="2" charset="-34"/>
              </a:rPr>
              <a:t>ไชโย  จังหวัดอ่างทอง</a:t>
            </a:r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”</a:t>
            </a:r>
            <a:endParaRPr lang="th-TH" sz="54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5" y="1993135"/>
            <a:ext cx="3085118" cy="3693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2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9833" y="5755285"/>
            <a:ext cx="36038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พระสมุห์ </a:t>
            </a:r>
            <a:r>
              <a:rPr lang="th-TH" sz="32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ธี</a:t>
            </a:r>
            <a:r>
              <a:rPr lang="th-TH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ระพันธ์ </a:t>
            </a:r>
            <a:r>
              <a:rPr lang="th-TH" sz="32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ญาณธี</a:t>
            </a:r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6201204209</a:t>
            </a:r>
            <a:endParaRPr lang="th-TH" sz="32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0377" y="1972273"/>
            <a:ext cx="7582525" cy="363176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th-TH" sz="800" b="1" dirty="0" smtClean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endParaRPr lang="th-TH" sz="800" b="1" dirty="0" smtClean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</a:t>
            </a:r>
            <a:r>
              <a:rPr lang="th-TH" sz="4800" b="1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บริหาร</a:t>
            </a:r>
            <a:r>
              <a:rPr lang="th-TH" sz="48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จัดการ</a:t>
            </a:r>
          </a:p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งาน</a:t>
            </a:r>
            <a:r>
              <a:rPr lang="th-TH" sz="4800" b="1" dirty="0" err="1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สังฆป</a:t>
            </a:r>
            <a:r>
              <a:rPr lang="th-TH" sz="48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ระชานุเคราะห์</a:t>
            </a:r>
          </a:p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ของ</a:t>
            </a:r>
            <a:r>
              <a:rPr lang="th-TH" sz="4800" b="1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คณะสงฆ์อำเภอเมือง จังหวัดนนทบุรี</a:t>
            </a:r>
            <a:endParaRPr lang="th-TH" sz="4800" b="1" dirty="0" smtClean="0">
              <a:solidFill>
                <a:srgbClr val="00206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endParaRPr lang="th-TH" sz="1000" b="1" dirty="0" smtClean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r="12887" b="16079"/>
          <a:stretch/>
        </p:blipFill>
        <p:spPr>
          <a:xfrm>
            <a:off x="420503" y="2018778"/>
            <a:ext cx="2743199" cy="3585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8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37883"/>
            <a:ext cx="1124130" cy="1114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60" y="5755285"/>
            <a:ext cx="3393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</a:t>
            </a:r>
            <a:r>
              <a:rPr lang="th-TH" sz="3200" b="1" dirty="0" err="1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อธิการช</a:t>
            </a:r>
            <a:r>
              <a:rPr lang="th-TH" sz="32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ยุต  </a:t>
            </a:r>
            <a:r>
              <a:rPr lang="th-TH" sz="3200" b="1" dirty="0" err="1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เตชธมฺ</a:t>
            </a:r>
            <a:r>
              <a:rPr lang="th-TH" sz="32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โม</a:t>
            </a:r>
            <a:endParaRPr lang="th-TH" sz="3200" b="1" dirty="0" smtClean="0">
              <a:solidFill>
                <a:srgbClr val="FFFFFF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6201204210</a:t>
            </a:r>
            <a:endParaRPr lang="th-TH" sz="3200" b="1" dirty="0">
              <a:solidFill>
                <a:srgbClr val="FFFFFF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0366" y="2133629"/>
            <a:ext cx="6511718" cy="4431983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5400" b="1" dirty="0" smtClean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“รูปแบบการ</a:t>
            </a:r>
            <a:r>
              <a:rPr lang="th-TH" sz="54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บริหาร</a:t>
            </a:r>
            <a:r>
              <a:rPr lang="th-TH" sz="5400" b="1" dirty="0" smtClean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จัดการ</a:t>
            </a:r>
          </a:p>
          <a:p>
            <a:pPr algn="ctr"/>
            <a:r>
              <a:rPr lang="th-TH" sz="5400" b="1" dirty="0" smtClean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งาน</a:t>
            </a:r>
            <a:r>
              <a:rPr lang="th-TH" sz="5400" b="1" dirty="0" smtClean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สงเคราะห์ประชาชน</a:t>
            </a:r>
            <a:endParaRPr lang="th-TH" sz="5400" b="1" dirty="0" smtClean="0">
              <a:solidFill>
                <a:srgbClr val="FFFFFF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5400" b="1" dirty="0" smtClean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ของ</a:t>
            </a:r>
            <a:r>
              <a:rPr lang="th-TH" sz="54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คณะสงฆ์อำเภอหนองแซง </a:t>
            </a:r>
            <a:endParaRPr lang="th-TH" sz="5400" b="1" dirty="0" smtClean="0">
              <a:solidFill>
                <a:srgbClr val="FFFFFF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5400" b="1" dirty="0" smtClean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จังหวัด</a:t>
            </a:r>
            <a:r>
              <a:rPr lang="th-TH" sz="54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สระบุรี</a:t>
            </a:r>
            <a:r>
              <a:rPr lang="th-TH" sz="5400" b="1" dirty="0" smtClean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”</a:t>
            </a:r>
            <a:endParaRPr lang="th-TH" sz="5400" b="1" dirty="0">
              <a:solidFill>
                <a:srgbClr val="FFFFFF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39" y="0"/>
            <a:ext cx="2068749" cy="189688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r="17359" b="16079"/>
          <a:stretch/>
        </p:blipFill>
        <p:spPr>
          <a:xfrm>
            <a:off x="310144" y="1916201"/>
            <a:ext cx="3178895" cy="3879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4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189813" y="225309"/>
            <a:ext cx="1364792" cy="1364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7029" y="5755285"/>
            <a:ext cx="31101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พระสัญญา  </a:t>
            </a:r>
            <a:r>
              <a:rPr lang="th-TH" sz="3200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พุทฺธญา</a:t>
            </a:r>
            <a:r>
              <a:rPr lang="th-TH" sz="3200" b="1" dirty="0" err="1" smtClean="0">
                <a:latin typeface="TH Baijam" panose="02000506000000020004" pitchFamily="2" charset="-34"/>
                <a:cs typeface="TH Baijam" panose="02000506000000020004" pitchFamily="2" charset="-34"/>
              </a:rPr>
              <a:t>โณ</a:t>
            </a:r>
            <a:endParaRPr lang="th-TH" sz="32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6201204211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7011" y="2327405"/>
            <a:ext cx="6832319" cy="3693319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“</a:t>
            </a:r>
            <a:r>
              <a:rPr lang="th-TH" sz="5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</a:t>
            </a:r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ใช้เทคโนโลยีสารสนเทศ</a:t>
            </a:r>
          </a:p>
          <a:p>
            <a:pPr algn="ctr"/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เพื่อ</a:t>
            </a:r>
            <a:r>
              <a:rPr lang="th-TH" sz="54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การบริหารกิจการคณะสงฆ์ </a:t>
            </a:r>
            <a:endParaRPr lang="th-TH" sz="54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อำเภอ</a:t>
            </a:r>
            <a:r>
              <a:rPr lang="th-TH" sz="5400" b="1" dirty="0">
                <a:latin typeface="TH Baijam" panose="02000506000000020004" pitchFamily="2" charset="-34"/>
                <a:cs typeface="TH Baijam" panose="02000506000000020004" pitchFamily="2" charset="-34"/>
              </a:rPr>
              <a:t>หนองแค จังหวัดสระบุรี</a:t>
            </a:r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”</a:t>
            </a:r>
            <a:endParaRPr lang="th-TH" sz="54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3" y="2006152"/>
            <a:ext cx="3126719" cy="3749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2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402" y="5755285"/>
            <a:ext cx="2553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พระสมพล </a:t>
            </a:r>
            <a:r>
              <a:rPr lang="th-TH" sz="3200" b="1" dirty="0" err="1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ยส</a:t>
            </a:r>
            <a:r>
              <a:rPr lang="th-TH" sz="32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ชา</a:t>
            </a:r>
            <a:r>
              <a:rPr lang="th-TH" sz="3200" b="1" dirty="0" smtClean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โต</a:t>
            </a:r>
          </a:p>
          <a:p>
            <a:pPr algn="ctr"/>
            <a:r>
              <a:rPr lang="th-TH" sz="3200" b="1" dirty="0" smtClean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6201204212</a:t>
            </a:r>
            <a:endParaRPr lang="th-TH" sz="3200" b="1" dirty="0">
              <a:solidFill>
                <a:srgbClr val="FFFFFF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0148" y="1972273"/>
            <a:ext cx="7402989" cy="329320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th-TH" sz="800" b="1" dirty="0" smtClean="0">
              <a:solidFill>
                <a:srgbClr val="0070C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endParaRPr lang="th-TH" sz="800" b="1" dirty="0" smtClean="0">
              <a:solidFill>
                <a:srgbClr val="0070C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44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ประสิทธิผลการบริหารการจัดการ</a:t>
            </a:r>
          </a:p>
          <a:p>
            <a:pPr algn="ctr"/>
            <a:r>
              <a:rPr lang="th-TH" sz="44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ขยะ</a:t>
            </a:r>
            <a:r>
              <a:rPr lang="th-TH" sz="44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มูล</a:t>
            </a:r>
            <a:r>
              <a:rPr lang="th-TH" sz="44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ฝอยในวัดของคณะสงฆ์ </a:t>
            </a:r>
          </a:p>
          <a:p>
            <a:pPr algn="ctr"/>
            <a:r>
              <a:rPr lang="th-TH" sz="44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อำเภอ</a:t>
            </a:r>
            <a:r>
              <a:rPr lang="th-TH" sz="44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บางปะอิน </a:t>
            </a:r>
            <a:r>
              <a:rPr lang="th-TH" sz="44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จังหวัด</a:t>
            </a:r>
            <a:r>
              <a:rPr lang="th-TH" sz="44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พระนครศรีอยุธยา</a:t>
            </a:r>
            <a:endParaRPr lang="th-TH" sz="700" b="1" dirty="0" smtClean="0">
              <a:solidFill>
                <a:srgbClr val="0070C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5" y="1972274"/>
            <a:ext cx="3095863" cy="3783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8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189813" y="225309"/>
            <a:ext cx="1364792" cy="1364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8400" y="5755285"/>
            <a:ext cx="29274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</a:t>
            </a:r>
            <a:r>
              <a:rPr lang="th-TH" sz="3200" b="1" dirty="0" err="1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นิวัฒน์</a:t>
            </a:r>
            <a:r>
              <a:rPr lang="th-TH" sz="3200" b="1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r>
              <a:rPr lang="th-TH" sz="3200" b="1" dirty="0" err="1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สนฺตจิตฺ</a:t>
            </a:r>
            <a:r>
              <a:rPr lang="th-TH" sz="3200" b="1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โต</a:t>
            </a:r>
            <a:endParaRPr lang="th-TH" sz="3200" b="1" dirty="0" smtClean="0">
              <a:solidFill>
                <a:srgbClr val="00206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6201204214</a:t>
            </a:r>
            <a:endParaRPr lang="th-TH" sz="3200" b="1" dirty="0">
              <a:solidFill>
                <a:srgbClr val="00206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0567" y="2255216"/>
            <a:ext cx="7305205" cy="3600986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การพัฒนาเทคนิคการสอน</a:t>
            </a:r>
          </a:p>
          <a:p>
            <a:pPr algn="ctr"/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ของ</a:t>
            </a:r>
            <a:r>
              <a:rPr lang="th-TH" sz="5400" b="1" dirty="0">
                <a:latin typeface="TH Baijam" panose="02000506000000020004" pitchFamily="2" charset="-34"/>
                <a:cs typeface="TH Baijam" panose="02000506000000020004" pitchFamily="2" charset="-34"/>
              </a:rPr>
              <a:t>พระสอนศีลธรรมในโรงเรียน </a:t>
            </a:r>
            <a:endParaRPr lang="th-TH" sz="54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อำเภอ</a:t>
            </a:r>
            <a:r>
              <a:rPr lang="th-TH" sz="5400" b="1" dirty="0">
                <a:latin typeface="TH Baijam" panose="02000506000000020004" pitchFamily="2" charset="-34"/>
                <a:cs typeface="TH Baijam" panose="02000506000000020004" pitchFamily="2" charset="-34"/>
              </a:rPr>
              <a:t>คลองหลวง จังหวัดปทุมธานี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r="12268" b="11228"/>
          <a:stretch/>
        </p:blipFill>
        <p:spPr>
          <a:xfrm>
            <a:off x="328400" y="1972464"/>
            <a:ext cx="3080084" cy="3782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2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5614" y="5755285"/>
            <a:ext cx="291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พระศิริวัฒน์</a:t>
            </a:r>
            <a:r>
              <a:rPr lang="th-TH" sz="36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ปิย</a:t>
            </a:r>
            <a:r>
              <a:rPr lang="th-TH" sz="3600" b="1" dirty="0" err="1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สีโล</a:t>
            </a:r>
            <a:endParaRPr lang="th-TH" sz="3600" b="1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6201204215</a:t>
            </a:r>
            <a:endParaRPr lang="th-TH" sz="36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0884" y="1972273"/>
            <a:ext cx="8321509" cy="3754874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th-TH" sz="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endParaRPr lang="th-TH" sz="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ประสิทธิผลในการบริหารจัดการ</a:t>
            </a:r>
          </a:p>
          <a:p>
            <a:pPr algn="ctr"/>
            <a:r>
              <a:rPr lang="th-TH" sz="5400" b="1" dirty="0" err="1" smtClean="0">
                <a:latin typeface="TH Baijam" panose="02000506000000020004" pitchFamily="2" charset="-34"/>
                <a:cs typeface="TH Baijam" panose="02000506000000020004" pitchFamily="2" charset="-34"/>
              </a:rPr>
              <a:t>ศาสน</a:t>
            </a:r>
            <a:r>
              <a:rPr lang="th-TH" sz="5400" b="1" dirty="0">
                <a:latin typeface="TH Baijam" panose="02000506000000020004" pitchFamily="2" charset="-34"/>
                <a:cs typeface="TH Baijam" panose="02000506000000020004" pitchFamily="2" charset="-34"/>
              </a:rPr>
              <a:t>สมบัติของวัด </a:t>
            </a:r>
            <a:endParaRPr lang="th-TH" sz="54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อำเภอ</a:t>
            </a:r>
            <a:r>
              <a:rPr lang="th-TH" sz="5400" b="1" dirty="0">
                <a:latin typeface="TH Baijam" panose="02000506000000020004" pitchFamily="2" charset="-34"/>
                <a:cs typeface="TH Baijam" panose="02000506000000020004" pitchFamily="2" charset="-34"/>
              </a:rPr>
              <a:t>ท่าเรือ จังหวัดพระนครศรีอยุธยา</a:t>
            </a:r>
            <a:endParaRPr lang="th-TH" sz="900" b="1" dirty="0" smtClean="0">
              <a:solidFill>
                <a:srgbClr val="00206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/>
          <a:stretch/>
        </p:blipFill>
        <p:spPr>
          <a:xfrm>
            <a:off x="328400" y="2058047"/>
            <a:ext cx="2969361" cy="3600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8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37883"/>
            <a:ext cx="1124130" cy="1114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552" y="5755285"/>
            <a:ext cx="29770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พระไชยสิทธิ์ </a:t>
            </a:r>
            <a:r>
              <a:rPr lang="th-TH" sz="32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กิตฺติปญฺ</a:t>
            </a:r>
            <a:r>
              <a:rPr lang="th-TH" sz="3200" dirty="0" err="1" smtClean="0">
                <a:latin typeface="TH Baijam" panose="02000506000000020004" pitchFamily="2" charset="-34"/>
                <a:cs typeface="TH Baijam" panose="02000506000000020004" pitchFamily="2" charset="-34"/>
              </a:rPr>
              <a:t>โญ</a:t>
            </a:r>
            <a:endParaRPr lang="th-TH" sz="3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6201204216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3460" y="2133629"/>
            <a:ext cx="6625532" cy="406265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“</a:t>
            </a:r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รูปแบบ</a:t>
            </a:r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</a:t>
            </a:r>
            <a:r>
              <a:rPr lang="th-TH" sz="6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พัฒนาทุน</a:t>
            </a:r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มนุษย์</a:t>
            </a:r>
          </a:p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ของ</a:t>
            </a:r>
            <a:r>
              <a:rPr lang="th-TH" sz="6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คณะสงฆ์ </a:t>
            </a:r>
            <a:r>
              <a:rPr lang="th-TH" sz="6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เขต</a:t>
            </a:r>
            <a:r>
              <a:rPr lang="th-TH" sz="66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ประเวศ </a:t>
            </a:r>
            <a:endParaRPr lang="th-TH" sz="6600" b="1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กรุงเทพมหานคร</a:t>
            </a:r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”</a:t>
            </a:r>
            <a:endParaRPr lang="th-TH" sz="60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39" y="0"/>
            <a:ext cx="2068749" cy="189688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4" y="2193786"/>
            <a:ext cx="2828925" cy="3457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4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189813" y="225309"/>
            <a:ext cx="1364792" cy="1364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1189" y="5755285"/>
            <a:ext cx="2877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พระวีระ</a:t>
            </a:r>
            <a:r>
              <a:rPr lang="th-TH" sz="3200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พงษ์</a:t>
            </a: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200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อภินนฺ</a:t>
            </a: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โท</a:t>
            </a:r>
            <a:endParaRPr lang="en-US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6201204217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1661" y="2086777"/>
            <a:ext cx="6006773" cy="397031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บทบาทของ</a:t>
            </a:r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พระสงฆ์</a:t>
            </a:r>
          </a:p>
          <a:p>
            <a:pPr algn="ctr"/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ใน</a:t>
            </a:r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การส่งเสริมการออ</a:t>
            </a:r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มทรัพย์</a:t>
            </a:r>
          </a:p>
          <a:p>
            <a:pPr algn="ctr"/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แก่ประชาชน</a:t>
            </a:r>
          </a:p>
          <a:p>
            <a:pPr algn="ctr"/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อำเภอ</a:t>
            </a:r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ขุนหาญ จังหวัดศรีสะ</a:t>
            </a:r>
            <a:r>
              <a:rPr lang="th-TH" sz="4800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เกษ</a:t>
            </a:r>
            <a:endParaRPr lang="th-TH" sz="4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3" y="1896883"/>
            <a:ext cx="3049161" cy="3701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2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47910" y="5755285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พระมานพ </a:t>
            </a:r>
            <a:r>
              <a:rPr lang="th-TH" sz="32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อคฺคมาณ</a:t>
            </a:r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โว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6201204219</a:t>
            </a:r>
            <a:endParaRPr lang="th-TH" sz="32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5222" y="1972273"/>
            <a:ext cx="6865982" cy="329320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th-TH" sz="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endParaRPr lang="th-TH" sz="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การสร้างแรงจูงใจเพื่อส่งเสริมการศึกษา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พระปริยัติธรรมแผนกบาลี</a:t>
            </a:r>
          </a:p>
          <a:p>
            <a:pPr algn="ctr"/>
            <a:r>
              <a:rPr lang="th-TH" sz="44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ในจังหวัดพระนครศรีอยุธยา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r="10506" b="17507"/>
          <a:stretch/>
        </p:blipFill>
        <p:spPr>
          <a:xfrm>
            <a:off x="703766" y="1899060"/>
            <a:ext cx="3247490" cy="3783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8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37883"/>
            <a:ext cx="1124130" cy="1114762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4" r="10890" b="11724"/>
          <a:stretch/>
        </p:blipFill>
        <p:spPr>
          <a:xfrm>
            <a:off x="482274" y="2133628"/>
            <a:ext cx="2854848" cy="3447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5649" y="5755285"/>
            <a:ext cx="28729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พระครูพิมลธรรมภาณ</a:t>
            </a:r>
          </a:p>
          <a:p>
            <a:pPr algn="ctr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6201204201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2108" y="1771679"/>
            <a:ext cx="8068234" cy="498598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“การพัฒนาการ</a:t>
            </a:r>
            <a:r>
              <a:rPr lang="th-TH" sz="66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บริหาร</a:t>
            </a:r>
            <a:r>
              <a:rPr lang="th-TH" sz="6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จัดการ</a:t>
            </a:r>
          </a:p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</a:t>
            </a:r>
            <a:r>
              <a:rPr lang="th-TH" sz="66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ท่องเที่ยวเชิงวัฒนธรรม </a:t>
            </a:r>
            <a:endParaRPr lang="th-TH" sz="6600" b="1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ของ</a:t>
            </a:r>
            <a:r>
              <a:rPr lang="th-TH" sz="6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วัด</a:t>
            </a:r>
            <a:r>
              <a:rPr lang="th-TH" sz="60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พระเช</a:t>
            </a:r>
            <a:r>
              <a:rPr lang="th-TH" sz="6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ตุ</a:t>
            </a:r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พน</a:t>
            </a:r>
            <a:r>
              <a:rPr lang="th-TH" sz="6000" b="1" dirty="0" err="1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วิมลมัง</a:t>
            </a:r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คลา</a:t>
            </a:r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ราม </a:t>
            </a:r>
          </a:p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ราชวรมหาวิหาร</a:t>
            </a:r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”</a:t>
            </a:r>
            <a:endParaRPr lang="th-TH" sz="60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39" y="0"/>
            <a:ext cx="2068749" cy="18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37883"/>
            <a:ext cx="1124130" cy="1114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634" y="5755285"/>
            <a:ext cx="2888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พระณัฐ</a:t>
            </a: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​</a:t>
            </a:r>
            <a:r>
              <a:rPr lang="th-TH" sz="3200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กฤษ</a:t>
            </a: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​ </a:t>
            </a:r>
            <a:r>
              <a:rPr lang="th-TH" sz="3200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อาภาก</a:t>
            </a: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โร</a:t>
            </a:r>
            <a:endParaRPr lang="th-TH" sz="32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6201204220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7939" y="2133629"/>
            <a:ext cx="7396577" cy="406265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     การ</a:t>
            </a:r>
            <a:r>
              <a:rPr lang="th-TH" sz="4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พัฒนา​ภาวะ</a:t>
            </a:r>
            <a:r>
              <a:rPr lang="th-TH" sz="4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ผู้นำ         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ของ</a:t>
            </a:r>
            <a:r>
              <a:rPr lang="th-TH" sz="4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พระ​</a:t>
            </a:r>
            <a:r>
              <a:rPr lang="th-TH" sz="48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สังฆาธิ</a:t>
            </a:r>
            <a:r>
              <a:rPr lang="th-TH" sz="4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</a:t>
            </a:r>
            <a:r>
              <a:rPr lang="th-TH" sz="4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​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อำเภอเมือง</a:t>
            </a:r>
            <a:r>
              <a:rPr lang="th-TH" sz="4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​นนทบุรี</a:t>
            </a:r>
            <a:r>
              <a:rPr lang="th-TH" sz="4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ในยุคไทยแลนด์ 4.0</a:t>
            </a:r>
            <a:endParaRPr lang="th-TH" sz="60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39" y="0"/>
            <a:ext cx="2068749" cy="189688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5901" b="22807"/>
          <a:stretch/>
        </p:blipFill>
        <p:spPr>
          <a:xfrm>
            <a:off x="347634" y="1853874"/>
            <a:ext cx="3200400" cy="3901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4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189813" y="225309"/>
            <a:ext cx="1364792" cy="1364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5651" y="5755285"/>
            <a:ext cx="2872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พระอนพัทย์</a:t>
            </a: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r>
              <a:rPr lang="th-TH" sz="3200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ฐิตธมฺ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โม</a:t>
            </a:r>
          </a:p>
          <a:p>
            <a:pPr algn="ctr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6201204221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0084" y="2279279"/>
            <a:ext cx="7826180" cy="4124206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การส่งเสริมความสมานฉันท์</a:t>
            </a:r>
          </a:p>
          <a:p>
            <a:pPr algn="ctr"/>
            <a:r>
              <a:rPr lang="th-TH" sz="4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ตามแนวพระพุทธศาสนา</a:t>
            </a:r>
          </a:p>
          <a:p>
            <a:pPr algn="ctr"/>
            <a:r>
              <a:rPr lang="th-TH" sz="4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สำหรับชุมชนวัด</a:t>
            </a:r>
            <a:r>
              <a:rPr lang="th-TH" sz="4400" b="1" dirty="0">
                <a:latin typeface="TH Baijam" panose="02000506000000020004" pitchFamily="2" charset="-34"/>
                <a:cs typeface="TH Baijam" panose="02000506000000020004" pitchFamily="2" charset="-34"/>
              </a:rPr>
              <a:t>พระนารายณ์มหาราช</a:t>
            </a:r>
            <a:r>
              <a:rPr lang="th-TH" sz="4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วรวิหาร</a:t>
            </a:r>
          </a:p>
          <a:p>
            <a:pPr algn="ctr"/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จังหวัด</a:t>
            </a:r>
            <a:r>
              <a:rPr lang="th-TH" sz="5400" b="1" dirty="0">
                <a:latin typeface="TH Baijam" panose="02000506000000020004" pitchFamily="2" charset="-34"/>
                <a:cs typeface="TH Baijam" panose="02000506000000020004" pitchFamily="2" charset="-34"/>
              </a:rPr>
              <a:t>นครราชสีมา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4" y="1896883"/>
            <a:ext cx="3200891" cy="3858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2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889" y="5755285"/>
            <a:ext cx="34724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นางสาวทยิ</a:t>
            </a:r>
            <a:r>
              <a:rPr lang="th-TH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ดา  ผล</a:t>
            </a:r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สมบูรณ์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6201204222</a:t>
            </a:r>
            <a:endParaRPr lang="th-TH" sz="32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5379" y="1972273"/>
            <a:ext cx="7792518" cy="421653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th-TH" sz="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endParaRPr lang="th-TH" sz="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รูปแบบการ</a:t>
            </a:r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ปลูกฝัง</a:t>
            </a:r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ศรัทธา</a:t>
            </a:r>
          </a:p>
          <a:p>
            <a:pPr algn="ctr"/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ใน</a:t>
            </a:r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พระพุทธศาสนา</a:t>
            </a:r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แก่นักเรียน</a:t>
            </a:r>
            <a:endParaRPr lang="th-TH" sz="4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ของ</a:t>
            </a:r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ศูนย์ศึกษาพระพุทธศาสนาวันอาทิตย์ </a:t>
            </a:r>
            <a:endParaRPr lang="th-TH" sz="4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4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จังหวัด</a:t>
            </a:r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ชลบุรี</a:t>
            </a:r>
            <a:endParaRPr lang="th-TH" sz="800" b="1" dirty="0" smtClean="0">
              <a:solidFill>
                <a:srgbClr val="00206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r="9736" b="17292"/>
          <a:stretch/>
        </p:blipFill>
        <p:spPr>
          <a:xfrm>
            <a:off x="310144" y="1920946"/>
            <a:ext cx="3248527" cy="3827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8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7200" dirty="0" smtClean="0"/>
              <a:t>๑. เพื่อศึกษาสภาพทั่วไป.......</a:t>
            </a:r>
          </a:p>
          <a:p>
            <a:r>
              <a:rPr lang="th-TH" sz="7200" dirty="0" smtClean="0"/>
              <a:t>๒. เพื่อศึกษา.........</a:t>
            </a:r>
          </a:p>
          <a:p>
            <a:r>
              <a:rPr lang="th-TH" sz="7200" dirty="0" smtClean="0"/>
              <a:t>๓. เพื่อนำเสนอ........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31976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37883"/>
            <a:ext cx="1124130" cy="1114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810" y="5755285"/>
            <a:ext cx="33425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พระไกรมาศ  </a:t>
            </a:r>
            <a:r>
              <a:rPr lang="th-TH" sz="32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ปญฺญาวชิ</a:t>
            </a:r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6201204213</a:t>
            </a:r>
            <a:endParaRPr lang="th-TH" sz="32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4708" y="2133629"/>
            <a:ext cx="8146782" cy="3600986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“รูปแบบการ</a:t>
            </a:r>
            <a:r>
              <a:rPr lang="th-TH" sz="4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พัฒนา</a:t>
            </a:r>
            <a:r>
              <a:rPr lang="th-TH" sz="4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วัด ประชา รัฐ สร้าง</a:t>
            </a:r>
            <a:r>
              <a:rPr lang="th-TH" sz="4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สุข </a:t>
            </a:r>
            <a:endParaRPr lang="th-TH" sz="4800" b="1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ของ</a:t>
            </a:r>
            <a:r>
              <a:rPr lang="th-TH" sz="6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คณะสงฆ์อำเภอวิหารแดง </a:t>
            </a:r>
            <a:endParaRPr lang="th-TH" sz="6000" b="1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จังหวัด</a:t>
            </a:r>
            <a:r>
              <a:rPr lang="th-TH" sz="6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สระบุรี</a:t>
            </a:r>
            <a:r>
              <a:rPr lang="th-TH" sz="54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”</a:t>
            </a:r>
            <a:endParaRPr lang="th-TH" sz="54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39" y="0"/>
            <a:ext cx="2068749" cy="189688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7" y="2109082"/>
            <a:ext cx="3038475" cy="3457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4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189813" y="225309"/>
            <a:ext cx="1364792" cy="1364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6496" y="5755285"/>
            <a:ext cx="3251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พระปลัดชุมพล </a:t>
            </a:r>
            <a:r>
              <a:rPr lang="th-TH" sz="3200" b="1" dirty="0" err="1" smtClean="0">
                <a:latin typeface="TH Baijam" panose="02000506000000020004" pitchFamily="2" charset="-34"/>
                <a:cs typeface="TH Baijam" panose="02000506000000020004" pitchFamily="2" charset="-34"/>
              </a:rPr>
              <a:t>อาภทฺธ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โร</a:t>
            </a:r>
          </a:p>
          <a:p>
            <a:pPr algn="ctr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6201204202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4506" y="1846145"/>
            <a:ext cx="7797327" cy="4801314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   </a:t>
            </a:r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“รูปแบบการส</a:t>
            </a:r>
            <a:r>
              <a:rPr lang="th-TH" sz="6000" b="1" dirty="0">
                <a:latin typeface="TH Baijam" panose="02000506000000020004" pitchFamily="2" charset="-34"/>
                <a:cs typeface="TH Baijam" panose="02000506000000020004" pitchFamily="2" charset="-34"/>
              </a:rPr>
              <a:t>ร้าง</a:t>
            </a:r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แรงจูงใจ   </a:t>
            </a:r>
          </a:p>
          <a:p>
            <a:pPr algn="ctr"/>
            <a:r>
              <a:rPr lang="th-TH" sz="6000" b="1" dirty="0">
                <a:latin typeface="TH Baijam" panose="02000506000000020004" pitchFamily="2" charset="-34"/>
                <a:cs typeface="TH Baijam" panose="02000506000000020004" pitchFamily="2" charset="-34"/>
              </a:rPr>
              <a:t>แก่ประชาชน ในการ</a:t>
            </a:r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ทำบุญ</a:t>
            </a:r>
            <a:endParaRPr lang="th-TH" sz="60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>
                <a:latin typeface="TH Baijam" panose="02000506000000020004" pitchFamily="2" charset="-34"/>
                <a:cs typeface="TH Baijam" panose="02000506000000020004" pitchFamily="2" charset="-34"/>
              </a:rPr>
              <a:t>ของวัดพุน้อย อำเภอบ้าน</a:t>
            </a:r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หมี่</a:t>
            </a: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จังหวัดลพบุรี</a:t>
            </a:r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”</a:t>
            </a:r>
            <a:endParaRPr lang="th-TH" sz="54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r="16512" b="19770"/>
          <a:stretch/>
        </p:blipFill>
        <p:spPr>
          <a:xfrm>
            <a:off x="293363" y="1932401"/>
            <a:ext cx="3048927" cy="3800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6915" y="5755285"/>
            <a:ext cx="32303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พระปลัดชัยรัตน์  ปิย</a:t>
            </a:r>
            <a:r>
              <a:rPr lang="th-TH" sz="32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สีโล</a:t>
            </a:r>
            <a:endParaRPr lang="th-TH" sz="32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6201204203</a:t>
            </a:r>
            <a:endParaRPr lang="th-TH" sz="32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0689" y="1972273"/>
            <a:ext cx="8101898" cy="3600986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th-TH" sz="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endParaRPr lang="th-TH" sz="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Bali Aksaramatee" panose="02000000000000000000" pitchFamily="2" charset="0"/>
                <a:cs typeface="Bali Aksaramatee" panose="02000000000000000000" pitchFamily="2" charset="0"/>
              </a:rPr>
              <a:t>การพัฒนาคุณภาพ</a:t>
            </a:r>
            <a:r>
              <a:rPr lang="th-TH" sz="4800" b="1" dirty="0">
                <a:solidFill>
                  <a:srgbClr val="002060"/>
                </a:solidFill>
                <a:latin typeface="Bali Aksaramatee" panose="02000000000000000000" pitchFamily="2" charset="0"/>
                <a:cs typeface="Bali Aksaramatee" panose="02000000000000000000" pitchFamily="2" charset="0"/>
              </a:rPr>
              <a:t>ชีวิต</a:t>
            </a:r>
            <a:r>
              <a:rPr lang="th-TH" sz="4800" b="1" dirty="0" smtClean="0">
                <a:solidFill>
                  <a:srgbClr val="002060"/>
                </a:solidFill>
                <a:latin typeface="Bali Aksaramatee" panose="02000000000000000000" pitchFamily="2" charset="0"/>
                <a:cs typeface="Bali Aksaramatee" panose="02000000000000000000" pitchFamily="2" charset="0"/>
              </a:rPr>
              <a:t>ประชาชน</a:t>
            </a:r>
          </a:p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Bali Aksaramatee" panose="02000000000000000000" pitchFamily="2" charset="0"/>
                <a:cs typeface="Bali Aksaramatee" panose="02000000000000000000" pitchFamily="2" charset="0"/>
              </a:rPr>
              <a:t>ตาม</a:t>
            </a:r>
            <a:r>
              <a:rPr lang="th-TH" sz="4800" b="1" dirty="0">
                <a:solidFill>
                  <a:srgbClr val="002060"/>
                </a:solidFill>
                <a:latin typeface="Bali Aksaramatee" panose="02000000000000000000" pitchFamily="2" charset="0"/>
                <a:cs typeface="Bali Aksaramatee" panose="02000000000000000000" pitchFamily="2" charset="0"/>
              </a:rPr>
              <a:t>หลักภาวนา ๔ </a:t>
            </a:r>
          </a:p>
          <a:p>
            <a:pPr algn="ctr"/>
            <a:r>
              <a:rPr lang="th-TH" sz="4800" b="1" dirty="0">
                <a:solidFill>
                  <a:srgbClr val="002060"/>
                </a:solidFill>
                <a:latin typeface="Bali Aksaramatee" panose="02000000000000000000" pitchFamily="2" charset="0"/>
                <a:cs typeface="Bali Aksaramatee" panose="02000000000000000000" pitchFamily="2" charset="0"/>
              </a:rPr>
              <a:t>ของ</a:t>
            </a:r>
            <a:r>
              <a:rPr lang="th-TH" sz="4800" b="1" dirty="0" smtClean="0">
                <a:solidFill>
                  <a:srgbClr val="002060"/>
                </a:solidFill>
                <a:latin typeface="Bali Aksaramatee" panose="02000000000000000000" pitchFamily="2" charset="0"/>
                <a:cs typeface="Bali Aksaramatee" panose="02000000000000000000" pitchFamily="2" charset="0"/>
              </a:rPr>
              <a:t>พระสงฆ์ อำเภอ</a:t>
            </a:r>
            <a:r>
              <a:rPr lang="th-TH" sz="4800" b="1" dirty="0">
                <a:solidFill>
                  <a:srgbClr val="002060"/>
                </a:solidFill>
                <a:latin typeface="Bali Aksaramatee" panose="02000000000000000000" pitchFamily="2" charset="0"/>
                <a:cs typeface="Bali Aksaramatee" panose="02000000000000000000" pitchFamily="2" charset="0"/>
              </a:rPr>
              <a:t>วิหารแดง จังหวัด</a:t>
            </a:r>
            <a:r>
              <a:rPr lang="th-TH" sz="4800" b="1" dirty="0" smtClean="0">
                <a:solidFill>
                  <a:srgbClr val="002060"/>
                </a:solidFill>
                <a:latin typeface="Bali Aksaramatee" panose="02000000000000000000" pitchFamily="2" charset="0"/>
                <a:cs typeface="Bali Aksaramatee" panose="02000000000000000000" pitchFamily="2" charset="0"/>
              </a:rPr>
              <a:t>สระบุรี</a:t>
            </a:r>
          </a:p>
          <a:p>
            <a:pPr algn="ctr"/>
            <a:endParaRPr lang="th-TH" sz="800" b="1" dirty="0" smtClean="0">
              <a:solidFill>
                <a:srgbClr val="002060"/>
              </a:solidFill>
              <a:latin typeface="Bali Aksaramatee" panose="02000000000000000000" pitchFamily="2" charset="0"/>
              <a:cs typeface="Bali Aksaramatee" panose="02000000000000000000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r="14053" b="13777"/>
          <a:stretch/>
        </p:blipFill>
        <p:spPr>
          <a:xfrm>
            <a:off x="382333" y="1918998"/>
            <a:ext cx="2866193" cy="3702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0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37883"/>
            <a:ext cx="1124130" cy="1114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222" y="5755285"/>
            <a:ext cx="33297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latin typeface="Bali Aksaramatee" panose="02000000000000000000" pitchFamily="2" charset="0"/>
                <a:cs typeface="Bali Aksaramatee" panose="02000000000000000000" pitchFamily="2" charset="0"/>
              </a:rPr>
              <a:t>พระมหา</a:t>
            </a:r>
            <a:r>
              <a:rPr lang="th-TH" sz="3200" b="1" dirty="0" err="1">
                <a:latin typeface="Bali Aksaramatee" panose="02000000000000000000" pitchFamily="2" charset="0"/>
                <a:cs typeface="Bali Aksaramatee" panose="02000000000000000000" pitchFamily="2" charset="0"/>
              </a:rPr>
              <a:t>พงษ์</a:t>
            </a:r>
            <a:r>
              <a:rPr lang="th-TH" sz="3200" b="1" dirty="0">
                <a:latin typeface="Bali Aksaramatee" panose="02000000000000000000" pitchFamily="2" charset="0"/>
                <a:cs typeface="Bali Aksaramatee" panose="02000000000000000000" pitchFamily="2" charset="0"/>
              </a:rPr>
              <a:t>เทพ </a:t>
            </a:r>
            <a:r>
              <a:rPr lang="th-TH" sz="3200" b="1" dirty="0" err="1">
                <a:latin typeface="Bali Aksaramatee" panose="02000000000000000000" pitchFamily="2" charset="0"/>
                <a:cs typeface="Bali Aksaramatee" panose="02000000000000000000" pitchFamily="2" charset="0"/>
              </a:rPr>
              <a:t>ปภาก</a:t>
            </a:r>
            <a:r>
              <a:rPr lang="th-TH" sz="3200" b="1" dirty="0" smtClean="0">
                <a:latin typeface="Bali Aksaramatee" panose="02000000000000000000" pitchFamily="2" charset="0"/>
                <a:cs typeface="Bali Aksaramatee" panose="02000000000000000000" pitchFamily="2" charset="0"/>
              </a:rPr>
              <a:t>โร</a:t>
            </a:r>
          </a:p>
          <a:p>
            <a:pPr algn="ctr"/>
            <a:r>
              <a:rPr lang="th-TH" sz="3200" b="1" dirty="0" smtClean="0">
                <a:latin typeface="Bali Aksaramatee" panose="02000000000000000000" pitchFamily="2" charset="0"/>
                <a:cs typeface="Bali Aksaramatee" panose="02000000000000000000" pitchFamily="2" charset="0"/>
              </a:rPr>
              <a:t>6201204204</a:t>
            </a:r>
            <a:endParaRPr lang="th-TH" sz="3200" b="1" dirty="0">
              <a:latin typeface="Bali Aksaramatee" panose="02000000000000000000" pitchFamily="2" charset="0"/>
              <a:cs typeface="Bali Aksaramatee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8544" y="2109566"/>
            <a:ext cx="7175361" cy="3447098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endParaRPr lang="th-TH" sz="1600" b="1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“</a:t>
            </a:r>
            <a:r>
              <a:rPr lang="th-TH" sz="4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รูปแบบการเผยแผ่</a:t>
            </a:r>
            <a:r>
              <a:rPr lang="th-TH" sz="4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พระพุทธศาสนา</a:t>
            </a:r>
          </a:p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โดยการแหล่นิทาน</a:t>
            </a:r>
            <a:r>
              <a:rPr lang="th-TH" sz="4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ชาดก </a:t>
            </a:r>
            <a:endParaRPr lang="th-TH" sz="4000" b="1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ของพระ</a:t>
            </a:r>
            <a:r>
              <a:rPr lang="th-TH" sz="4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ครูพิมลธรรมภาณ (มานพ </a:t>
            </a:r>
            <a:r>
              <a:rPr lang="th-TH" sz="40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กนฺต</a:t>
            </a:r>
            <a:r>
              <a:rPr lang="th-TH" sz="4000" b="1" dirty="0" err="1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สีโล</a:t>
            </a:r>
            <a:r>
              <a:rPr lang="th-TH" sz="4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)”</a:t>
            </a:r>
          </a:p>
          <a:p>
            <a:pPr algn="ctr"/>
            <a:endParaRPr lang="th-TH" sz="16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39" y="0"/>
            <a:ext cx="2068749" cy="189688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r="6081" b="16079"/>
          <a:stretch/>
        </p:blipFill>
        <p:spPr>
          <a:xfrm>
            <a:off x="355649" y="1896884"/>
            <a:ext cx="3099163" cy="3858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189813" y="225309"/>
            <a:ext cx="1364792" cy="13647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6227" y="5755285"/>
            <a:ext cx="3111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พระมหาสวัสดิ์  </a:t>
            </a:r>
            <a:r>
              <a:rPr lang="th-TH" sz="3200" dirty="0" err="1">
                <a:latin typeface="TH Baijam" panose="02000506000000020004" pitchFamily="2" charset="-34"/>
                <a:cs typeface="TH Baijam" panose="02000506000000020004" pitchFamily="2" charset="-34"/>
              </a:rPr>
              <a:t>ฐิตวณฺ</a:t>
            </a:r>
            <a:r>
              <a:rPr lang="th-TH" sz="3200" dirty="0" err="1" smtClean="0">
                <a:latin typeface="TH Baijam" panose="02000506000000020004" pitchFamily="2" charset="-34"/>
                <a:cs typeface="TH Baijam" panose="02000506000000020004" pitchFamily="2" charset="-34"/>
              </a:rPr>
              <a:t>โณ</a:t>
            </a:r>
            <a:endParaRPr lang="th-TH" sz="3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6201204205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0125" y="1846145"/>
            <a:ext cx="8206093" cy="4801314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6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“รูปแบบการ</a:t>
            </a:r>
            <a:r>
              <a:rPr lang="th-TH" sz="6000" b="1" dirty="0">
                <a:latin typeface="TH Baijam" panose="02000506000000020004" pitchFamily="2" charset="-34"/>
                <a:cs typeface="TH Baijam" panose="02000506000000020004" pitchFamily="2" charset="-34"/>
              </a:rPr>
              <a:t>มีส่วนร่วมของ</a:t>
            </a:r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พระสงฆ์</a:t>
            </a: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ใน</a:t>
            </a:r>
            <a:r>
              <a:rPr lang="th-TH" sz="60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การเสริมสร้างสุข</a:t>
            </a:r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ภาวะ</a:t>
            </a: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เพื่อการลดเหล้าและบุหรี่ </a:t>
            </a: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จังหวัด</a:t>
            </a:r>
            <a:r>
              <a:rPr lang="th-TH" sz="6000" b="1" dirty="0">
                <a:latin typeface="TH Baijam" panose="02000506000000020004" pitchFamily="2" charset="-34"/>
                <a:cs typeface="TH Baijam" panose="02000506000000020004" pitchFamily="2" charset="-34"/>
              </a:rPr>
              <a:t>นนทบุรี</a:t>
            </a:r>
            <a:r>
              <a:rPr lang="th-TH" sz="5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”</a:t>
            </a:r>
            <a:endParaRPr lang="th-TH" sz="54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6070"/>
          <a:stretch/>
        </p:blipFill>
        <p:spPr>
          <a:xfrm>
            <a:off x="310144" y="1896883"/>
            <a:ext cx="3037832" cy="3858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2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50324"/>
            <a:ext cx="1124130" cy="111476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02007" y="5755285"/>
            <a:ext cx="37882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พระมหาพงศ์ปณต  ญาณเวที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6201204206</a:t>
            </a:r>
            <a:endParaRPr lang="th-TH" sz="32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4430" y="2261029"/>
            <a:ext cx="7954422" cy="458587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th-TH" sz="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54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บทบาทของพระสงฆ์</a:t>
            </a:r>
          </a:p>
          <a:p>
            <a:pPr algn="ctr"/>
            <a:r>
              <a:rPr lang="th-TH" sz="54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ใน</a:t>
            </a:r>
            <a:r>
              <a:rPr lang="th-TH" sz="5400" b="1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การจัดกิจกรรมทาง</a:t>
            </a:r>
            <a:r>
              <a:rPr lang="th-TH" sz="54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พระพุทธศาสนา</a:t>
            </a:r>
          </a:p>
          <a:p>
            <a:pPr algn="ctr"/>
            <a:r>
              <a:rPr lang="th-TH" sz="54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ที่ศูนย์การค้า</a:t>
            </a:r>
            <a:r>
              <a:rPr lang="th-TH" sz="5400" b="1" dirty="0" err="1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เทอมินอล</a:t>
            </a:r>
            <a:r>
              <a:rPr lang="th-TH" sz="5400" b="1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54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๒๑ </a:t>
            </a:r>
          </a:p>
          <a:p>
            <a:pPr algn="ctr"/>
            <a:r>
              <a:rPr lang="th-TH" sz="5400" b="1" dirty="0" smtClean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จังหวัดนครราชสีมา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96" y="0"/>
            <a:ext cx="2068749" cy="189688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9" y="1896883"/>
            <a:ext cx="2875623" cy="3732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8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309"/>
            <a:ext cx="121920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th-TH" sz="8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40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การวิพากษ์หัวข้อสารนิพนธ์</a:t>
            </a:r>
            <a:endParaRPr lang="th-TH" sz="3600" b="1" kern="2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6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	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หลักสูตร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พุทธ</a:t>
            </a:r>
            <a:r>
              <a:rPr lang="th-TH" sz="3200" b="1" kern="2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ศาสตร</a:t>
            </a:r>
            <a:r>
              <a:rPr lang="th-TH" sz="3200" b="1" kern="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มหาบัณฑิต สาขาวิชาการจัดการเชิงพุทธ รุ่นที่ </a:t>
            </a:r>
            <a:r>
              <a:rPr lang="th-TH" sz="3200" b="1" kern="2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๑๒</a:t>
            </a:r>
            <a:endParaRPr lang="th-TH" sz="700" b="1" kern="2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337883"/>
            <a:ext cx="1124130" cy="1114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584" y="5755285"/>
            <a:ext cx="31550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</a:t>
            </a:r>
            <a:r>
              <a:rPr lang="th-TH" sz="24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ครูสังฆ</a:t>
            </a:r>
            <a:r>
              <a:rPr lang="th-TH" sz="24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รักษ์ธีร</a:t>
            </a:r>
            <a:r>
              <a:rPr lang="th-TH" sz="24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ภัทร์</a:t>
            </a:r>
            <a:r>
              <a:rPr lang="th-TH" sz="24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2400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อิทฺธิปญฺ</a:t>
            </a:r>
            <a:r>
              <a:rPr lang="th-TH" sz="2400" dirty="0" err="1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โญ</a:t>
            </a:r>
            <a:endParaRPr lang="th-TH" sz="24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6201204207</a:t>
            </a:r>
            <a:endParaRPr lang="th-TH" sz="32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5229" y="2374259"/>
            <a:ext cx="8377613" cy="369331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endParaRPr lang="th-TH" sz="800" b="1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หัวข้อสารนิพนธ์</a:t>
            </a:r>
          </a:p>
          <a:p>
            <a:pPr algn="ctr"/>
            <a:r>
              <a:rPr lang="th-TH" sz="5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“</a:t>
            </a:r>
            <a:r>
              <a:rPr lang="th-TH" sz="5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การพัฒนาวัดตาม</a:t>
            </a:r>
            <a:r>
              <a:rPr lang="th-TH" sz="5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</a:t>
            </a:r>
            <a:r>
              <a:rPr lang="th-TH" sz="5000" b="1" dirty="0" err="1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ธรร</a:t>
            </a:r>
            <a:r>
              <a:rPr lang="th-TH" sz="50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มาภิ</a:t>
            </a:r>
            <a:r>
              <a:rPr lang="th-TH" sz="5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บาล </a:t>
            </a:r>
            <a:endParaRPr lang="th-TH" sz="5000" b="1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ของ</a:t>
            </a:r>
            <a:r>
              <a:rPr lang="th-TH" sz="6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พระ</a:t>
            </a:r>
            <a:r>
              <a:rPr lang="th-TH" sz="60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สังฆาธิ</a:t>
            </a:r>
            <a:r>
              <a:rPr lang="th-TH" sz="6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การอำเภอพรหมบุรี </a:t>
            </a:r>
            <a:endParaRPr lang="th-TH" sz="6000" b="1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จังหวัด</a:t>
            </a:r>
            <a:r>
              <a:rPr lang="th-TH" sz="6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สิงห์บุรี</a:t>
            </a:r>
            <a:r>
              <a:rPr lang="th-TH" sz="54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”</a:t>
            </a:r>
          </a:p>
          <a:p>
            <a:pPr algn="ctr"/>
            <a:endParaRPr lang="th-TH" sz="8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39" y="0"/>
            <a:ext cx="2068749" cy="189688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r="14158" b="11525"/>
          <a:stretch/>
        </p:blipFill>
        <p:spPr>
          <a:xfrm>
            <a:off x="271977" y="1896883"/>
            <a:ext cx="3013118" cy="384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4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ปกแข็ง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ปกแข็ง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ปกแข็ง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711</TotalTime>
  <Words>652</Words>
  <Application>Microsoft Office PowerPoint</Application>
  <PresentationFormat>กำหนดเอง</PresentationFormat>
  <Paragraphs>246</Paragraphs>
  <Slides>23</Slides>
  <Notes>22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5" baseType="lpstr">
      <vt:lpstr>ปกแข็ง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</dc:creator>
  <cp:lastModifiedBy>Windows</cp:lastModifiedBy>
  <cp:revision>73</cp:revision>
  <dcterms:created xsi:type="dcterms:W3CDTF">2019-03-03T07:51:28Z</dcterms:created>
  <dcterms:modified xsi:type="dcterms:W3CDTF">2019-11-25T08:47:20Z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