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3"/>
  </p:notesMasterIdLst>
  <p:sldIdLst>
    <p:sldId id="295" r:id="rId2"/>
    <p:sldId id="320" r:id="rId3"/>
    <p:sldId id="326" r:id="rId4"/>
    <p:sldId id="296" r:id="rId5"/>
    <p:sldId id="321" r:id="rId6"/>
    <p:sldId id="327" r:id="rId7"/>
    <p:sldId id="299" r:id="rId8"/>
    <p:sldId id="328" r:id="rId9"/>
    <p:sldId id="322" r:id="rId10"/>
    <p:sldId id="300" r:id="rId11"/>
    <p:sldId id="301" r:id="rId12"/>
    <p:sldId id="302" r:id="rId13"/>
    <p:sldId id="303" r:id="rId14"/>
    <p:sldId id="305" r:id="rId15"/>
    <p:sldId id="306" r:id="rId16"/>
    <p:sldId id="304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3" r:id="rId26"/>
    <p:sldId id="324" r:id="rId27"/>
    <p:sldId id="325" r:id="rId28"/>
    <p:sldId id="316" r:id="rId29"/>
    <p:sldId id="317" r:id="rId30"/>
    <p:sldId id="318" r:id="rId31"/>
    <p:sldId id="319" r:id="rId32"/>
  </p:sldIdLst>
  <p:sldSz cx="9144000" cy="5715000" type="screen16x10"/>
  <p:notesSz cx="6858000" cy="9144000"/>
  <p:defaultTextStyle>
    <a:defPPr>
      <a:defRPr lang="th-TH"/>
    </a:defPPr>
    <a:lvl1pPr marL="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99"/>
    <a:srgbClr val="FFB3D5"/>
    <a:srgbClr val="FFEB00"/>
    <a:srgbClr val="FFCCFF"/>
    <a:srgbClr val="F1E96B"/>
    <a:srgbClr val="59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4" autoAdjust="0"/>
    <p:restoredTop sz="94580" autoAdjust="0"/>
  </p:normalViewPr>
  <p:slideViewPr>
    <p:cSldViewPr snapToGrid="0" snapToObjects="1">
      <p:cViewPr>
        <p:scale>
          <a:sx n="80" d="100"/>
          <a:sy n="80" d="100"/>
        </p:scale>
        <p:origin x="6" y="-13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32D32-9E6E-469A-BFB1-958BA687C4C3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0FC54-3366-45C8-BD50-CA93874090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24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0FC54-3366-45C8-BD50-CA93874090CD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353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0FC54-3366-45C8-BD50-CA93874090CD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353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B4A78C-8A3F-BB4B-8012-A5EB48284BAE}" type="datetimeFigureOut">
              <a:rPr lang="th-TH" smtClean="0"/>
              <a:t>02/09/62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625" y="304270"/>
            <a:ext cx="8492646" cy="366648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ประสิทธิภาพในการบริหาร</a:t>
            </a: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จัดการ</a:t>
            </a:r>
            <a:br>
              <a:rPr lang="th-TH" sz="5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5400" b="1" dirty="0" err="1" smtClean="0">
                <a:latin typeface="TH SarabunPSK" panose="020B0500040200020003" pitchFamily="34" charset="-34"/>
                <a:cs typeface="+mj-cs"/>
              </a:rPr>
              <a:t>ศาสน</a:t>
            </a: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สมบัติของวัด อำเภอท่าเรือ </a:t>
            </a:r>
            <a:br>
              <a:rPr lang="th-TH" sz="5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จังหวัดพระนครศรีอยุธยา</a:t>
            </a:r>
            <a:br>
              <a:rPr lang="th-TH" sz="5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5400" b="1" dirty="0" err="1" smtClean="0">
                <a:latin typeface="TH SarabunPSK" panose="020B0500040200020003" pitchFamily="34" charset="-34"/>
                <a:cs typeface="+mj-cs"/>
              </a:rPr>
              <a:t>พระศิริวัฒน์</a:t>
            </a:r>
            <a:endParaRPr lang="en-US" sz="5400" b="1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24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4537553"/>
          </a:xfrm>
        </p:spPr>
        <p:txBody>
          <a:bodyPr>
            <a:noAutofit/>
          </a:bodyPr>
          <a:lstStyle/>
          <a:p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6600" dirty="0" smtClean="0"/>
              <a:t>แนวทางในการพัฒนาวัดประชารัฐสร้างสุข ของคณะสงฆ์อำเภอ</a:t>
            </a:r>
            <a:r>
              <a:rPr lang="th-TH" sz="6600" dirty="0"/>
              <a:t> อำเภอวิหารแดง จังหวัด</a:t>
            </a:r>
            <a:r>
              <a:rPr lang="th-TH" sz="6600" dirty="0" smtClean="0"/>
              <a:t>สระบุรี</a:t>
            </a:r>
            <a:br>
              <a:rPr lang="th-TH" sz="6600" dirty="0" smtClean="0"/>
            </a:br>
            <a:r>
              <a:rPr lang="th-TH" sz="6600" dirty="0" smtClean="0"/>
              <a:t>พระไกรมาศ</a:t>
            </a:r>
            <a:r>
              <a:rPr lang="th-TH" sz="4000" dirty="0" smtClean="0"/>
              <a:t/>
            </a:r>
            <a:br>
              <a:rPr lang="th-TH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92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463462"/>
            <a:ext cx="7886700" cy="4374715"/>
          </a:xfrm>
        </p:spPr>
        <p:txBody>
          <a:bodyPr>
            <a:noAutofit/>
          </a:bodyPr>
          <a:lstStyle/>
          <a:p>
            <a:r>
              <a:rPr lang="th-TH" sz="5400" dirty="0" smtClean="0"/>
              <a:t>การสร้างความปรองดองสมานฉันท์ภายในชุมชน</a:t>
            </a:r>
            <a:r>
              <a:rPr lang="th-TH" sz="5400" dirty="0"/>
              <a:t>ของวัดพระนารายณ์มหาราชวรวิหาร จังหวัดนครราชสีมา</a:t>
            </a:r>
            <a:br>
              <a:rPr lang="th-TH" sz="5400" dirty="0"/>
            </a:br>
            <a:r>
              <a:rPr lang="th-TH" sz="5400" dirty="0" err="1"/>
              <a:t>พระอน</a:t>
            </a:r>
            <a:r>
              <a:rPr lang="th-TH" sz="5400" dirty="0"/>
              <a:t>พัทธ์</a:t>
            </a:r>
            <a:r>
              <a:rPr lang="th-TH" sz="5400" dirty="0" smtClean="0"/>
              <a:t/>
            </a:r>
            <a:br>
              <a:rPr lang="th-TH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9718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50728"/>
            <a:ext cx="7886700" cy="3344449"/>
          </a:xfrm>
        </p:spPr>
        <p:txBody>
          <a:bodyPr>
            <a:noAutofit/>
          </a:bodyPr>
          <a:lstStyle/>
          <a:p>
            <a:pPr algn="r"/>
            <a:r>
              <a:rPr lang="th-TH" sz="5400" dirty="0" smtClean="0"/>
              <a:t>การใช้</a:t>
            </a:r>
            <a:r>
              <a:rPr lang="th-TH" sz="5400" dirty="0" smtClean="0"/>
              <a:t>ทรัพยากรเทคโนโลยีสารสนเทศ</a:t>
            </a:r>
            <a:r>
              <a:rPr lang="th-TH" sz="5400" dirty="0" smtClean="0"/>
              <a:t>เพื่อการบริหารกิจการคณะสงฆ์ อำเภอหนองแค จังหวัดสระบุรี</a:t>
            </a:r>
            <a:r>
              <a:rPr lang="th-TH" sz="5400" dirty="0"/>
              <a:t/>
            </a:r>
            <a:br>
              <a:rPr lang="th-TH" sz="5400" dirty="0"/>
            </a:br>
            <a:r>
              <a:rPr lang="th-TH" sz="5400" dirty="0" smtClean="0"/>
              <a:t>พระสัญญา </a:t>
            </a:r>
            <a:r>
              <a:rPr lang="th-TH" sz="5400" dirty="0" err="1" smtClean="0"/>
              <a:t>พทฺธญาโณ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67325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25677"/>
            <a:ext cx="7886700" cy="3344449"/>
          </a:xfrm>
        </p:spPr>
        <p:txBody>
          <a:bodyPr>
            <a:normAutofit fontScale="90000"/>
          </a:bodyPr>
          <a:lstStyle/>
          <a:p>
            <a:pPr algn="thaiDist"/>
            <a:r>
              <a:rPr lang="th-TH" sz="5400" dirty="0" smtClean="0"/>
              <a:t>การมีส่วนร่วมของคณะสงฆ์จังหวัดนครราชสีมาในการจัดกิจกรรมทางพระพุทธศาสนา ของศูนย์การค้า </a:t>
            </a:r>
            <a:r>
              <a:rPr lang="en-US" sz="5400" dirty="0" smtClean="0"/>
              <a:t>Terminal 21</a:t>
            </a:r>
            <a:br>
              <a:rPr lang="en-US" sz="5400" dirty="0" smtClean="0"/>
            </a:br>
            <a:r>
              <a:rPr lang="th-TH" sz="5400" dirty="0" smtClean="0"/>
              <a:t>พระมหาพงศ์ปณต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07308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8859" y="388307"/>
            <a:ext cx="7886700" cy="3331923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การพัฒนาวัดตามหลักพุทธ</a:t>
            </a:r>
            <a:r>
              <a:rPr lang="th-TH" sz="5400" dirty="0" err="1" smtClean="0"/>
              <a:t>ธรรมาภิ</a:t>
            </a:r>
            <a:r>
              <a:rPr lang="th-TH" sz="5400" dirty="0" smtClean="0"/>
              <a:t>บาล ของพระ</a:t>
            </a:r>
            <a:r>
              <a:rPr lang="th-TH" sz="5400" dirty="0" err="1" smtClean="0"/>
              <a:t>สังฆาธิ</a:t>
            </a:r>
            <a:r>
              <a:rPr lang="th-TH" sz="5400" dirty="0" smtClean="0"/>
              <a:t>การ อำเภอพรหมบุรี จังหวัดสิงห์บุรี</a:t>
            </a:r>
            <a:br>
              <a:rPr lang="th-TH" sz="5400" dirty="0" smtClean="0"/>
            </a:br>
            <a:r>
              <a:rPr lang="th-TH" sz="5400" dirty="0" smtClean="0"/>
              <a:t>พระ</a:t>
            </a:r>
            <a:r>
              <a:rPr lang="th-TH" sz="5400" dirty="0" err="1" smtClean="0"/>
              <a:t>ครูสังฆ</a:t>
            </a:r>
            <a:r>
              <a:rPr lang="th-TH" sz="5400" dirty="0" smtClean="0"/>
              <a:t>รักษ์ธีร</a:t>
            </a:r>
            <a:r>
              <a:rPr lang="th-TH" sz="5400" dirty="0" err="1" smtClean="0"/>
              <a:t>ภัทร์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3643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การบริหาร</a:t>
            </a:r>
            <a:r>
              <a:rPr lang="th-TH" sz="5400" dirty="0" smtClean="0"/>
              <a:t>จัดการงานด้านสาธารณสงเคราะห์ </a:t>
            </a:r>
            <a:r>
              <a:rPr lang="th-TH" sz="5400" smtClean="0"/>
              <a:t>ของคณะสงฆ์ อำเภอ</a:t>
            </a:r>
            <a:r>
              <a:rPr lang="th-TH" sz="5400" dirty="0" smtClean="0"/>
              <a:t>หนองแซง จังหวัดสระบุรี</a:t>
            </a:r>
            <a:r>
              <a:rPr lang="th-TH" sz="5400" dirty="0" smtClean="0"/>
              <a:t/>
            </a:r>
            <a:br>
              <a:rPr lang="th-TH" sz="5400" dirty="0" smtClean="0"/>
            </a:br>
            <a:r>
              <a:rPr lang="th-TH" sz="5400" dirty="0" smtClean="0"/>
              <a:t>พระ</a:t>
            </a:r>
            <a:r>
              <a:rPr lang="th-TH" sz="5400" dirty="0" err="1" smtClean="0"/>
              <a:t>อธิการช</a:t>
            </a:r>
            <a:r>
              <a:rPr lang="th-TH" sz="5400" dirty="0" smtClean="0"/>
              <a:t>ยุต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011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pPr algn="thaiDist"/>
            <a:r>
              <a:rPr lang="th-TH" sz="5400" dirty="0" smtClean="0"/>
              <a:t>การมีส่วนร่วมของพระสงฆ์ในการจัดการขยะมูลฝอยภายในวัด ตำบลขนอน อำเภอบางปะอิน จังหวัดพระนครศรีอยุธยา</a:t>
            </a:r>
            <a:br>
              <a:rPr lang="th-TH" sz="5400" dirty="0" smtClean="0"/>
            </a:br>
            <a:r>
              <a:rPr lang="th-TH" sz="5400" dirty="0" smtClean="0"/>
              <a:t>พระสมพล 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0980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แนวทางในการส่งเสริมพระพุทธศาสนา ของพระสอนศีลธรรม</a:t>
            </a:r>
            <a:r>
              <a:rPr lang="th-TH" sz="5400" dirty="0"/>
              <a:t> </a:t>
            </a:r>
            <a:r>
              <a:rPr lang="th-TH" sz="5400" dirty="0" smtClean="0"/>
              <a:t>ในส</a:t>
            </a:r>
            <a:r>
              <a:rPr lang="th-TH" sz="5400" dirty="0"/>
              <a:t>ถานศึกษาอำเภอ</a:t>
            </a:r>
            <a:r>
              <a:rPr lang="th-TH" sz="5400" dirty="0" smtClean="0"/>
              <a:t>คลองหลวง จังหวัดปทุมธานี</a:t>
            </a:r>
            <a:br>
              <a:rPr lang="th-TH" sz="5400" dirty="0" smtClean="0"/>
            </a:br>
            <a:r>
              <a:rPr lang="th-TH" sz="5400" dirty="0" smtClean="0"/>
              <a:t>พระ</a:t>
            </a:r>
            <a:r>
              <a:rPr lang="th-TH" sz="5400" dirty="0" err="1" smtClean="0"/>
              <a:t>นิวัฒน์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0901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การจัดการเรียนการ</a:t>
            </a:r>
            <a:r>
              <a:rPr lang="th-TH" sz="5400" dirty="0" smtClean="0"/>
              <a:t>สอนแนวใหม่ ของ</a:t>
            </a:r>
            <a:r>
              <a:rPr lang="th-TH" sz="5400" dirty="0" smtClean="0"/>
              <a:t>พระสอนศีลธรรมในโรงเรียน อำเภอไชโย จังหวัดอ่างทอง</a:t>
            </a:r>
            <a:br>
              <a:rPr lang="th-TH" sz="5400" dirty="0" smtClean="0"/>
            </a:br>
            <a:r>
              <a:rPr lang="th-TH" sz="5400" dirty="0" smtClean="0"/>
              <a:t>พระสมุห์อมร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74039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บทบาทพระสงฆ์ในการส่งเสริมการออมแก่ประชาชน อำเภอขุนหาญ จังหวัดศรีสะ</a:t>
            </a:r>
            <a:r>
              <a:rPr lang="th-TH" sz="5400" dirty="0" err="1" smtClean="0"/>
              <a:t>เกษ</a:t>
            </a:r>
            <a:r>
              <a:rPr lang="th-TH" sz="5400" dirty="0" smtClean="0"/>
              <a:t/>
            </a:r>
            <a:br>
              <a:rPr lang="th-TH" sz="5400" dirty="0" smtClean="0"/>
            </a:br>
            <a:r>
              <a:rPr lang="th-TH" sz="5400" dirty="0" smtClean="0"/>
              <a:t>พระวีระ</a:t>
            </a:r>
            <a:r>
              <a:rPr lang="th-TH" sz="5400" dirty="0" err="1" smtClean="0"/>
              <a:t>พงษ์</a:t>
            </a:r>
            <a:r>
              <a:rPr lang="th-TH" sz="5400" dirty="0" smtClean="0"/>
              <a:t> </a:t>
            </a:r>
            <a:r>
              <a:rPr lang="th-TH" sz="5400" dirty="0" err="1" smtClean="0"/>
              <a:t>อภินนฺ</a:t>
            </a:r>
            <a:r>
              <a:rPr lang="th-TH" sz="5400" dirty="0" smtClean="0"/>
              <a:t>โท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68315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625" y="304270"/>
            <a:ext cx="8492646" cy="366648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1. เพื่อ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ศึกษา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ระดับความคิดเห็นของพระสงฆ์ที่มีต่อ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ประสิทธิภาพ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ในการบริหาร</a:t>
            </a:r>
            <a:r>
              <a:rPr lang="th-TH" b="1" dirty="0" err="1" smtClean="0"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จังหวัดพระนครศรีอยุธยา</a:t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.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เพื่อ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ศึกษาเปรียบเทียบความคิดเห็นของ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พระสงฆ์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ที่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มีต่อประสิทธิภาพ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ในการบริหาร</a:t>
            </a:r>
            <a:r>
              <a:rPr lang="th-TH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พระนครศรีอยุธยา จำแนกตามปัจจัยส่วนบุคคล</a:t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3.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เพื่อศึกษาปัญหา อุปสรรค และข้อเสนอแนะที่มี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ต่อ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ประสิทธิภาพในการบริหาร</a:t>
            </a:r>
            <a:r>
              <a:rPr lang="th-TH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จังหวัดพระนครศรีอยุธยา</a:t>
            </a:r>
            <a:endParaRPr lang="en-US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34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 fontScale="90000"/>
          </a:bodyPr>
          <a:lstStyle/>
          <a:p>
            <a:r>
              <a:rPr lang="th-TH" sz="5400" b="1" dirty="0" smtClean="0"/>
              <a:t>พุทธวิธีใน</a:t>
            </a:r>
            <a:r>
              <a:rPr lang="th-TH" sz="5400" dirty="0" smtClean="0"/>
              <a:t>การสร้างแรงจูงใจในการทำบุญแก่ประชาชน ของวัดพุน้อย อำเภอบ้านหมี่ จังหวัดลพบุรี</a:t>
            </a:r>
            <a:br>
              <a:rPr lang="th-TH" sz="5400" dirty="0" smtClean="0"/>
            </a:br>
            <a:r>
              <a:rPr lang="th-TH" sz="5400" dirty="0" smtClean="0"/>
              <a:t>พระปลัดชุมพล</a:t>
            </a:r>
            <a:br>
              <a:rPr lang="th-TH" sz="5400" dirty="0" smtClean="0"/>
            </a:b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56473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พุทธ</a:t>
            </a:r>
            <a:r>
              <a:rPr lang="th-TH" sz="4400" b="1" dirty="0" err="1" smtClean="0"/>
              <a:t>บูรณา</a:t>
            </a:r>
            <a:r>
              <a:rPr lang="th-TH" sz="4400" b="1" dirty="0" smtClean="0"/>
              <a:t>การเพื่อการพัฒนาคุณภาพชีวิตประชาชนตามหลักภาวนา ๔ ของพระสงฆ์ อำเภอวิหารแดง จังหวัดสระบุรี</a:t>
            </a:r>
            <a:br>
              <a:rPr lang="th-TH" sz="4400" b="1" dirty="0" smtClean="0"/>
            </a:br>
            <a:r>
              <a:rPr lang="th-TH" sz="4400" b="1" dirty="0" smtClean="0"/>
              <a:t>พระปลัดชัยรัตน์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475950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128905"/>
            <a:ext cx="7886700" cy="4167521"/>
          </a:xfrm>
        </p:spPr>
        <p:txBody>
          <a:bodyPr>
            <a:noAutofit/>
          </a:bodyPr>
          <a:lstStyle/>
          <a:p>
            <a:r>
              <a:rPr lang="th-TH" sz="4400" b="1" dirty="0" smtClean="0"/>
              <a:t>การสร้างมาตรฐานการจัดการเรียนการสอนโรงเรียนพระ</a:t>
            </a:r>
            <a:r>
              <a:rPr lang="th-TH" sz="4400" b="1" dirty="0" smtClean="0"/>
              <a:t>ปริยัติธรรมแผนกบาลี </a:t>
            </a:r>
            <a:r>
              <a:rPr lang="th-TH" sz="4400" b="1" dirty="0" smtClean="0"/>
              <a:t>ของคณะสงฆ์ไทย</a:t>
            </a:r>
            <a:r>
              <a:rPr lang="th-TH" sz="4400" b="1" dirty="0" smtClean="0"/>
              <a:t/>
            </a:r>
            <a:br>
              <a:rPr lang="th-TH" sz="4400" b="1" dirty="0" smtClean="0"/>
            </a:br>
            <a:r>
              <a:rPr lang="th-TH" sz="4400" b="1" dirty="0" smtClean="0"/>
              <a:t>พระมานพ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161873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การพัฒนาทุนมนุษย์ของคณะสงฆ์ เขตประเวศ กรุงเทพมหานคร</a:t>
            </a:r>
            <a:br>
              <a:rPr lang="th-TH" sz="5400" dirty="0" smtClean="0"/>
            </a:br>
            <a:r>
              <a:rPr lang="th-TH" sz="5400" dirty="0" smtClean="0"/>
              <a:t>พระไชยสิทธิ์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006761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การบริหารจัดการการท่องเที่ยวเชิงวัฒนธรรม ของวัด</a:t>
            </a:r>
            <a:r>
              <a:rPr lang="th-TH" sz="5400" dirty="0" err="1" smtClean="0"/>
              <a:t>พระเช</a:t>
            </a:r>
            <a:r>
              <a:rPr lang="th-TH" sz="5400" dirty="0" smtClean="0"/>
              <a:t>ตุพนฯ</a:t>
            </a:r>
            <a:br>
              <a:rPr lang="th-TH" sz="5400" dirty="0" smtClean="0"/>
            </a:br>
            <a:r>
              <a:rPr lang="th-TH" sz="5400" dirty="0" smtClean="0"/>
              <a:t>พระครูพิมลธรรมภาณ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555266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การเสริมสร้างศักยภาพพระสงฆ์เพื่อรองรับการปฏิรูปกิจการพระพุทธศาสนา ของคณะสงฆ์  อำเภอเมือง จังหวัดนนทบุรี</a:t>
            </a:r>
            <a:br>
              <a:rPr lang="th-TH" sz="5400" dirty="0" smtClean="0"/>
            </a:br>
            <a:r>
              <a:rPr lang="th-TH" sz="5400" dirty="0" smtClean="0"/>
              <a:t>พระสมุห์ธีรพันธ์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19666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</a:rPr>
              <a:t>อนาคต</a:t>
            </a:r>
            <a:r>
              <a:rPr lang="th-TH" sz="5400" dirty="0" smtClean="0">
                <a:solidFill>
                  <a:srgbClr val="FF0000"/>
                </a:solidFill>
              </a:rPr>
              <a:t>ภาพ/การพัฒนา</a:t>
            </a:r>
            <a:r>
              <a:rPr lang="th-TH" sz="5400" dirty="0" smtClean="0"/>
              <a:t>ภาวะ</a:t>
            </a:r>
            <a:r>
              <a:rPr lang="th-TH" sz="5400" dirty="0" smtClean="0"/>
              <a:t>ผู้นำของพระ</a:t>
            </a:r>
            <a:r>
              <a:rPr lang="th-TH" sz="5400" dirty="0" err="1" smtClean="0"/>
              <a:t>สังฆาธิ</a:t>
            </a:r>
            <a:r>
              <a:rPr lang="th-TH" sz="5400" dirty="0" smtClean="0"/>
              <a:t>การในยุค 4.0 </a:t>
            </a:r>
            <a:r>
              <a:rPr lang="th-TH" sz="5400" dirty="0" smtClean="0"/>
              <a:t>จังหวัดนนทบุรี</a:t>
            </a:r>
            <a:br>
              <a:rPr lang="th-TH" sz="5400" dirty="0" smtClean="0"/>
            </a:br>
            <a:r>
              <a:rPr lang="th-TH" sz="5400" dirty="0" err="1" smtClean="0"/>
              <a:t>พระณัฐกฤษ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820422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167521"/>
          </a:xfrm>
        </p:spPr>
        <p:txBody>
          <a:bodyPr>
            <a:normAutofit/>
          </a:bodyPr>
          <a:lstStyle/>
          <a:p>
            <a:r>
              <a:rPr lang="th-TH" sz="5400" dirty="0"/>
              <a:t>การมีส่วนร่วมของพระสงฆ์ในการเสริมสร้างสุข</a:t>
            </a:r>
            <a:r>
              <a:rPr lang="th-TH" sz="5400" dirty="0" smtClean="0"/>
              <a:t>ภาวะเพื่อ</a:t>
            </a:r>
            <a:r>
              <a:rPr lang="th-TH" sz="5400" dirty="0"/>
              <a:t>ลดเหล้าบุหรี่เชิงพุทธ</a:t>
            </a:r>
            <a:r>
              <a:rPr lang="th-TH" sz="5400" dirty="0" err="1"/>
              <a:t>บูรณา</a:t>
            </a:r>
            <a:r>
              <a:rPr lang="th-TH" sz="5400" dirty="0"/>
              <a:t>การในจังหวัด</a:t>
            </a:r>
            <a:r>
              <a:rPr lang="th-TH" sz="5400" dirty="0" smtClean="0"/>
              <a:t>นนทบุรี</a:t>
            </a:r>
            <a:br>
              <a:rPr lang="th-TH" sz="5400" dirty="0" smtClean="0"/>
            </a:br>
            <a:r>
              <a:rPr lang="th-TH" sz="5400" dirty="0" smtClean="0"/>
              <a:t>พระมหาสวัสดิ์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455947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วัตถุประสงค์การวิจัย</a:t>
            </a:r>
            <a:endParaRPr lang="th-TH" sz="44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75360" y="1008344"/>
            <a:ext cx="7520940" cy="2837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400" dirty="0" smtClean="0"/>
              <a:t>เปรียบเทียบ</a:t>
            </a:r>
          </a:p>
          <a:p>
            <a:r>
              <a:rPr lang="th-TH" sz="4400" dirty="0" smtClean="0"/>
              <a:t>สัมพันธ์</a:t>
            </a:r>
          </a:p>
          <a:p>
            <a:r>
              <a:rPr lang="th-TH" sz="4400" dirty="0" smtClean="0"/>
              <a:t>คุณภาพ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7057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วัตถุประสงค์การวิจัย</a:t>
            </a:r>
            <a:endParaRPr lang="th-TH" sz="44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75360" y="1008344"/>
            <a:ext cx="7520940" cy="2837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th-TH" sz="3600" dirty="0" smtClean="0"/>
              <a:t>เพื่อศึกษา.......(ใส่ชื่อเรื่อง)......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เพื่อศึกษาเปรียบเทียบความคิดเห็นของ.....(ประชากร)...ที่มีต่อ....(ใส่ชื่อเรื่อง)......จำแนกตามปัจจัยส่วนบุคคล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เพื่อศึกษาปัญหา อุปสรรค และข้อเสนอแนะที่มีต่อ...(ใส่ชื่อเรื่อง)...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2009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625" y="304270"/>
            <a:ext cx="8492646" cy="366648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1. 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ระดับความคิดเห็นของพระสงฆ์ที่มีต่อประสิทธิภาพ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ในการบริหาร</a:t>
            </a:r>
            <a:r>
              <a:rPr lang="th-TH" b="1" dirty="0" err="1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พระนครศรีอยุธยา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อยู่ในระดับไหน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.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ผลการ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เปรียบเทียบ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ความคิดเห็นของ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พระสงฆ์ที่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มีต่อประสิทธิภาพ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ในการบริหาร</a:t>
            </a:r>
            <a:r>
              <a:rPr lang="th-TH" b="1" dirty="0" err="1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พระนครศรีอยุธยา จำแนกตามปัจจัยส่วน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บุคคล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แตกต่างกันหรือไม่ อย่างไร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3. 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ปัญหา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อุปสรรค และข้อเสนอแนะที่มี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ต่อ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ประสิทธิภาพในการบริหาร</a:t>
            </a:r>
            <a:r>
              <a:rPr lang="th-TH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จัดการศา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สนสมบัติของวัด อำเภอท่าเรือ จังหวัด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พระนครศรีอยุธยา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มีอะไรบ้าง</a:t>
            </a:r>
            <a:endParaRPr lang="en-US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8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วัตถุประสงค์การวิจัย</a:t>
            </a:r>
            <a:endParaRPr lang="th-TH" sz="44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75360" y="1008344"/>
            <a:ext cx="7520940" cy="2837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FF0000"/>
                </a:solidFill>
              </a:rPr>
              <a:t>เพื่อศึกษา.......(ใส่ชื่อเรื่อง)......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เพื่อศึกษาความสัมพันธ์ระหว่าง....(ตัวแปรต้น... กับ..(ตัวแปรตาม)...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FF0000"/>
                </a:solidFill>
              </a:rPr>
              <a:t>เพื่อศึกษาปัญหา อุปสรรค และข้อเสนอแนะที่มีต่อ...(ใส่ชื่อเรื่อง)...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วัตถุประสงค์การวิจัย</a:t>
            </a:r>
            <a:endParaRPr lang="th-TH" sz="44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75360" y="1008344"/>
            <a:ext cx="7520940" cy="2837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th-TH" sz="5400" dirty="0" smtClean="0">
                <a:solidFill>
                  <a:srgbClr val="FF0000"/>
                </a:solidFill>
              </a:rPr>
              <a:t>เพื่อศึกษาสภาพทั่วไปเกี่ยวกับ..........</a:t>
            </a:r>
          </a:p>
          <a:p>
            <a:pPr marL="742950" indent="-742950">
              <a:buAutoNum type="arabicPeriod"/>
            </a:pPr>
            <a:r>
              <a:rPr lang="th-TH" sz="5400" dirty="0" smtClean="0"/>
              <a:t>เพื่อศึกษากระบวนการ/องค์ประกอบ....</a:t>
            </a:r>
          </a:p>
          <a:p>
            <a:pPr marL="742950" indent="-742950">
              <a:buAutoNum type="arabicPeriod"/>
            </a:pPr>
            <a:r>
              <a:rPr lang="th-TH" sz="5400" dirty="0" smtClean="0"/>
              <a:t>เพื่อนำเสนอ....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1389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04270"/>
            <a:ext cx="7886700" cy="4289329"/>
          </a:xfrm>
        </p:spPr>
        <p:txBody>
          <a:bodyPr>
            <a:noAutofit/>
          </a:bodyPr>
          <a:lstStyle/>
          <a:p>
            <a:pPr algn="r"/>
            <a:r>
              <a:rPr lang="th-TH" sz="5400" dirty="0" smtClean="0"/>
              <a:t>แนวทางในการปลูกฝังศรัทธาในพระพุทธศาสนา</a:t>
            </a:r>
            <a:r>
              <a:rPr lang="th-TH" sz="5400" dirty="0" smtClean="0"/>
              <a:t>แก่นักเรียน </a:t>
            </a:r>
            <a:r>
              <a:rPr lang="th-TH" sz="5400" dirty="0" smtClean="0"/>
              <a:t>ของศูนย์ศึกษาพระพุทธศาสนาวันอาทิตย์ จังหวัดชลบุรี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th-TH" sz="5400" dirty="0" err="1" smtClean="0"/>
              <a:t>ทยิ</a:t>
            </a:r>
            <a:r>
              <a:rPr lang="th-TH" sz="5400" dirty="0" smtClean="0"/>
              <a:t>ดา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676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625" y="304270"/>
            <a:ext cx="8492646" cy="366648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1. เพื่อ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ศึกษาระดับความคิดเห็นของนักเรียน ที่มีต่อแนวทาง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ในการปลูกฝังศรัทธาในพระพุทธศาสนา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แก่นักเรียน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ของศูนย์ศึกษาพระพุทธศาสนาวันอาทิตย์ จังหวัดชลบุรี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.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เพื่อ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ศึกษาความสัมพันธ์ระหว่าง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กระบวนการในการปลูกฝังศรัทธาของอาจารย์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กับ</a:t>
            </a:r>
            <a:r>
              <a:rPr lang="th-TH" b="1" dirty="0" smtClean="0">
                <a:solidFill>
                  <a:srgbClr val="00206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ความศรัทธา</a:t>
            </a:r>
            <a:r>
              <a:rPr lang="th-TH" b="1" dirty="0">
                <a:solidFill>
                  <a:srgbClr val="00206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</a:t>
            </a:r>
            <a:r>
              <a:rPr lang="th-TH" b="1" dirty="0" smtClean="0">
                <a:solidFill>
                  <a:srgbClr val="00206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พระพุทธศาสนา</a:t>
            </a:r>
            <a:r>
              <a:rPr lang="th-TH" b="1" dirty="0" smtClean="0">
                <a:solidFill>
                  <a:srgbClr val="00206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ของนักเรียน ศูนย์</a:t>
            </a:r>
            <a:r>
              <a:rPr lang="th-TH" b="1" dirty="0">
                <a:solidFill>
                  <a:srgbClr val="00206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ศึกษาพระพุทธศาสนาวันอาทิตย์ จังหวัดชลบุรี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3.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เพื่อศึกษาปัญหา อุปสรรค และข้อเสนอแนะที่มี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ต่อ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แนวทางในการปลูกฝังศรัทธาในพระพุทธศาสนา</a:t>
            </a:r>
            <a:r>
              <a:rPr 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แก่นักเรียน </a:t>
            </a:r>
            <a:r>
              <a:rPr 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ของศูนย์ศึกษาพระพุทธศาสนาวันอาทิตย์ จังหวัดชลบุรี</a:t>
            </a:r>
            <a:endParaRPr lang="en-US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38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625" y="304270"/>
            <a:ext cx="8492646" cy="366648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1. 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ระดับความคิดเห็นของนักเรียน ที่มีต่อแนวทาง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ในการปลูกฝังศรัทธาในพระพุทธศาสนา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แก่นักเรียน 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ของศูนย์ศึกษาพระพุทธศาสนาวันอาทิตย์ จังหวัด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ชลบุรี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อยู่ในระดับไหน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กระบวนการ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ในการปลูกฝังศรัทธาของอาจารย์กับความศรัทธา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ใน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พระพุทธศาสนา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ของนักเรียน ศูนย์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ศึกษาพระพุทธศาสนาวันอาทิตย์ จังหวัด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ชลบุรี 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มีความสัมพันธ์กันหรือไม่อย่างไร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3. 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ปัญหา 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อุปสรรค และข้อเสนอแนะที่มี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ต่อ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แนวทางในการปลูกฝังศรัทธาในพระพุทธศาสนา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แก่นักเรียน </a:t>
            </a:r>
            <a:r>
              <a:rPr lang="th-TH" b="1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ของศูนย์ศึกษาพระพุทธศาสนาวันอาทิตย์ จังหวัด</a:t>
            </a:r>
            <a:r>
              <a:rPr lang="th-TH" b="1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ชลบุรี</a:t>
            </a:r>
            <a:r>
              <a:rPr lang="th-TH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มีอะไรบ้าง</a:t>
            </a:r>
            <a:endParaRPr lang="en-US" b="1" dirty="0">
              <a:solidFill>
                <a:schemeClr val="tx1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7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-8881"/>
            <a:ext cx="7886700" cy="5410730"/>
          </a:xfrm>
        </p:spPr>
        <p:txBody>
          <a:bodyPr>
            <a:noAutofit/>
          </a:bodyPr>
          <a:lstStyle/>
          <a:p>
            <a:r>
              <a:rPr lang="th-TH" sz="6000" dirty="0" smtClean="0"/>
              <a:t>รูปแบบการเผยแผ่พระพุทธศาสนาโดย</a:t>
            </a:r>
            <a:r>
              <a:rPr lang="th-TH" sz="6000" dirty="0" smtClean="0"/>
              <a:t>การเทศน์แหล่นิทาน</a:t>
            </a:r>
            <a:r>
              <a:rPr lang="th-TH" sz="6000" dirty="0" smtClean="0"/>
              <a:t>ชาดก </a:t>
            </a:r>
            <a:r>
              <a:rPr lang="th-TH" sz="6000" dirty="0" smtClean="0"/>
              <a:t>ของพระ</a:t>
            </a:r>
            <a:r>
              <a:rPr lang="th-TH" sz="6000" dirty="0" smtClean="0"/>
              <a:t>ครูพิมลธรรมภาณ (มานพ </a:t>
            </a:r>
            <a:r>
              <a:rPr lang="th-TH" sz="6000" dirty="0" err="1" smtClean="0"/>
              <a:t>กนฺตสีโล</a:t>
            </a:r>
            <a:r>
              <a:rPr lang="th-TH" sz="6000" dirty="0" smtClean="0"/>
              <a:t>)</a:t>
            </a:r>
            <a:br>
              <a:rPr lang="th-TH" sz="6000" dirty="0" smtClean="0"/>
            </a:br>
            <a:r>
              <a:rPr lang="th-TH" sz="6000" dirty="0" smtClean="0"/>
              <a:t>พระมหา</a:t>
            </a:r>
            <a:r>
              <a:rPr lang="th-TH" sz="6000" dirty="0" err="1" smtClean="0"/>
              <a:t>พงษ์</a:t>
            </a:r>
            <a:r>
              <a:rPr lang="th-TH" sz="6000" dirty="0" smtClean="0"/>
              <a:t>เทพ</a:t>
            </a:r>
            <a:br>
              <a:rPr lang="th-TH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13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-8881"/>
            <a:ext cx="7886700" cy="5410730"/>
          </a:xfrm>
        </p:spPr>
        <p:txBody>
          <a:bodyPr>
            <a:noAutofit/>
          </a:bodyPr>
          <a:lstStyle/>
          <a:p>
            <a:r>
              <a:rPr lang="th-TH" sz="3600" dirty="0" smtClean="0"/>
              <a:t>1. เพื่อศึกษาสภาพทั่วไปในการเผยแผ่พระพุทธศาสนาโดยการใช้นิทานชาดก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 smtClean="0"/>
              <a:t>กนฺตสีโล</a:t>
            </a:r>
            <a:r>
              <a:rPr lang="th-TH" sz="3600" dirty="0" smtClean="0"/>
              <a:t>)</a:t>
            </a:r>
            <a:br>
              <a:rPr lang="th-TH" sz="3600" dirty="0" smtClean="0"/>
            </a:br>
            <a:r>
              <a:rPr lang="th-TH" sz="3600" dirty="0" smtClean="0"/>
              <a:t>2. </a:t>
            </a:r>
            <a:r>
              <a:rPr lang="th-TH" sz="3600" dirty="0"/>
              <a:t>เพื่อ</a:t>
            </a:r>
            <a:r>
              <a:rPr lang="th-TH" sz="3600" dirty="0" smtClean="0"/>
              <a:t>ศึกษากระบวนการใน</a:t>
            </a:r>
            <a:r>
              <a:rPr lang="th-TH" sz="3600" dirty="0"/>
              <a:t>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/>
              <a:t>กนฺตสีโล</a:t>
            </a:r>
            <a:r>
              <a:rPr lang="th-TH" sz="3600" dirty="0" smtClean="0"/>
              <a:t>)</a:t>
            </a:r>
            <a:br>
              <a:rPr lang="th-TH" sz="3600" dirty="0" smtClean="0"/>
            </a:br>
            <a:r>
              <a:rPr lang="th-TH" sz="3600" dirty="0" smtClean="0"/>
              <a:t>3. เพื่อนำเสนอรูปแบบ</a:t>
            </a:r>
            <a:r>
              <a:rPr lang="th-TH" sz="3600" dirty="0" err="1" smtClean="0"/>
              <a:t>เใน</a:t>
            </a:r>
            <a:r>
              <a:rPr lang="th-TH" sz="3600" dirty="0"/>
              <a:t>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/>
              <a:t>กนฺตสีโล</a:t>
            </a:r>
            <a:r>
              <a:rPr lang="th-TH" sz="3600" dirty="0"/>
              <a:t>)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71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-8881"/>
            <a:ext cx="7886700" cy="5410730"/>
          </a:xfrm>
        </p:spPr>
        <p:txBody>
          <a:bodyPr>
            <a:noAutofit/>
          </a:bodyPr>
          <a:lstStyle/>
          <a:p>
            <a:r>
              <a:rPr lang="th-TH" sz="3600" dirty="0" smtClean="0"/>
              <a:t>1. </a:t>
            </a:r>
            <a:r>
              <a:rPr lang="th-TH" sz="3600" dirty="0" smtClean="0"/>
              <a:t>สภาพ</a:t>
            </a:r>
            <a:r>
              <a:rPr lang="th-TH" sz="3600" dirty="0" smtClean="0"/>
              <a:t>ทั่วไปในการเผยแผ่พระพุทธศาสนาโดยการใช้นิทานชาดก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 smtClean="0"/>
              <a:t>กนฺตสีโล</a:t>
            </a:r>
            <a:r>
              <a:rPr lang="th-TH" sz="3600" dirty="0" smtClean="0"/>
              <a:t>) </a:t>
            </a:r>
            <a:r>
              <a:rPr lang="th-TH" sz="3600" dirty="0" smtClean="0">
                <a:solidFill>
                  <a:srgbClr val="FF0000"/>
                </a:solidFill>
              </a:rPr>
              <a:t>เป็นอย่างไร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2. </a:t>
            </a:r>
            <a:r>
              <a:rPr lang="th-TH" sz="3600" dirty="0" smtClean="0"/>
              <a:t>กระบวนการ</a:t>
            </a:r>
            <a:r>
              <a:rPr lang="th-TH" sz="3600" dirty="0" smtClean="0"/>
              <a:t>ใน</a:t>
            </a:r>
            <a:r>
              <a:rPr lang="th-TH" sz="3600" dirty="0"/>
              <a:t>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/>
              <a:t>กนฺตสีโล</a:t>
            </a:r>
            <a:r>
              <a:rPr lang="th-TH" sz="3600" dirty="0" smtClean="0"/>
              <a:t>) </a:t>
            </a:r>
            <a:r>
              <a:rPr lang="th-TH" sz="3600" dirty="0" smtClean="0">
                <a:solidFill>
                  <a:srgbClr val="FF0000"/>
                </a:solidFill>
              </a:rPr>
              <a:t>มีอะไรบ้าง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3. </a:t>
            </a:r>
            <a:r>
              <a:rPr lang="th-TH" sz="3600" dirty="0" smtClean="0"/>
              <a:t>รูปแบบใน</a:t>
            </a:r>
            <a:r>
              <a:rPr lang="th-TH" sz="3600" dirty="0"/>
              <a:t>การเผยแผ่พระพุทธศาสนาโดยการใช้นิทานชาดก ของ พระครูพิมลธรรมภาณ (มานพ </a:t>
            </a:r>
            <a:r>
              <a:rPr lang="th-TH" sz="3600" dirty="0" err="1"/>
              <a:t>กนฺตสีโล</a:t>
            </a:r>
            <a:r>
              <a:rPr lang="th-TH" sz="3600" dirty="0" smtClean="0"/>
              <a:t>) </a:t>
            </a:r>
            <a:r>
              <a:rPr lang="th-TH" sz="3600" dirty="0" smtClean="0">
                <a:solidFill>
                  <a:srgbClr val="FF0000"/>
                </a:solidFill>
              </a:rPr>
              <a:t>ควรเป็นอย่างไร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46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1006</TotalTime>
  <Words>620</Words>
  <Application>Microsoft Office PowerPoint</Application>
  <PresentationFormat>นำเสนอทางหน้าจอ (16:10)</PresentationFormat>
  <Paragraphs>45</Paragraphs>
  <Slides>31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32" baseType="lpstr">
      <vt:lpstr>มุม</vt:lpstr>
      <vt:lpstr>ประสิทธิภาพในการบริหารจัดการ ศาสนสมบัติของวัด อำเภอท่าเรือ  จังหวัดพระนครศรีอยุธยา พระศิริวัฒน์</vt:lpstr>
      <vt:lpstr>1. เพื่อศึกษาระดับความคิดเห็นของพระสงฆ์ที่มีต่อประสิทธิภาพในการบริหารจัดการศาสนสมบัติของวัด อำเภอท่าเรือ จังหวัดพระนครศรีอยุธยา 2. เพื่อศึกษาเปรียบเทียบความคิดเห็นของพระสงฆ์ที่มีต่อประสิทธิภาพในการบริหารจัดการศาสนสมบัติของวัด อำเภอท่าเรือ จังหวัดพระนครศรีอยุธยา จำแนกตามปัจจัยส่วนบุคคล 3. เพื่อศึกษาปัญหา อุปสรรค และข้อเสนอแนะที่มีต่อประสิทธิภาพในการบริหารจัดการศาสนสมบัติของวัด อำเภอท่าเรือ จังหวัดพระนครศรีอยุธยา</vt:lpstr>
      <vt:lpstr>1. ระดับความคิดเห็นของพระสงฆ์ที่มีต่อประสิทธิภาพในการบริหารจัดการศาสนสมบัติของวัด อำเภอท่าเรือ จังหวัดพระนครศรีอยุธยา อยู่ในระดับไหน 2. ผลการเปรียบเทียบความคิดเห็นของพระสงฆ์ที่มีต่อประสิทธิภาพในการบริหารจัดการศาสนสมบัติของวัด อำเภอท่าเรือ จังหวัดพระนครศรีอยุธยา จำแนกตามปัจจัยส่วนบุคคล แตกต่างกันหรือไม่ อย่างไร 3. ปัญหา อุปสรรค และข้อเสนอแนะที่มีต่อประสิทธิภาพในการบริหารจัดการศาสนสมบัติของวัด อำเภอท่าเรือ จังหวัดพระนครศรีอยุธยา มีอะไรบ้าง</vt:lpstr>
      <vt:lpstr>แนวทางในการปลูกฝังศรัทธาในพระพุทธศาสนาแก่นักเรียน ของศูนย์ศึกษาพระพุทธศาสนาวันอาทิตย์ จังหวัดชลบุรี ทยิดา</vt:lpstr>
      <vt:lpstr>1. เพื่อศึกษาระดับความคิดเห็นของนักเรียน ที่มีต่อแนวทางในการปลูกฝังศรัทธาในพระพุทธศาสนาแก่นักเรียน ของศูนย์ศึกษาพระพุทธศาสนาวันอาทิตย์ จังหวัดชลบุรี 2. เพื่อศึกษาความสัมพันธ์ระหว่างกระบวนการในการปลูกฝังศรัทธาของอาจารย์กับความศรัทธาในพระพุทธศาสนาของนักเรียน ศูนย์ศึกษาพระพุทธศาสนาวันอาทิตย์ จังหวัดชลบุรี 3. เพื่อศึกษาปัญหา อุปสรรค และข้อเสนอแนะที่มีต่อแนวทางในการปลูกฝังศรัทธาในพระพุทธศาสนาแก่นักเรียน ของศูนย์ศึกษาพระพุทธศาสนาวันอาทิตย์ จังหวัดชลบุรี</vt:lpstr>
      <vt:lpstr>1. ระดับความคิดเห็นของนักเรียน ที่มีต่อแนวทางในการปลูกฝังศรัทธาในพระพุทธศาสนาแก่นักเรียน ของศูนย์ศึกษาพระพุทธศาสนาวันอาทิตย์ จังหวัดชลบุรี อยู่ในระดับไหน 2. กระบวนการในการปลูกฝังศรัทธาของอาจารย์กับความศรัทธาในพระพุทธศาสนาของนักเรียน ศูนย์ศึกษาพระพุทธศาสนาวันอาทิตย์ จังหวัดชลบุรี มีความสัมพันธ์กันหรือไม่อย่างไร 3. ปัญหา อุปสรรค และข้อเสนอแนะที่มีต่อแนวทางในการปลูกฝังศรัทธาในพระพุทธศาสนาแก่นักเรียน ของศูนย์ศึกษาพระพุทธศาสนาวันอาทิตย์ จังหวัดชลบุรีมีอะไรบ้าง</vt:lpstr>
      <vt:lpstr>รูปแบบการเผยแผ่พระพุทธศาสนาโดยการเทศน์แหล่นิทานชาดก ของพระครูพิมลธรรมภาณ (มานพ กนฺตสีโล) พระมหาพงษ์เทพ </vt:lpstr>
      <vt:lpstr>1. เพื่อศึกษาสภาพทั่วไปในการเผยแผ่พระพุทธศาสนาโดยการใช้นิทานชาดก ของ พระครูพิมลธรรมภาณ (มานพ กนฺตสีโล) 2. เพื่อศึกษากระบวนการในการเผยแผ่พระพุทธศาสนาโดยการใช้นิทานชาดก ของ พระครูพิมลธรรมภาณ (มานพ กนฺตสีโล) 3. เพื่อนำเสนอรูปแบบเในการเผยแผ่พระพุทธศาสนาโดยการใช้นิทานชาดก ของ พระครูพิมลธรรมภาณ (มานพ กนฺตสีโล) </vt:lpstr>
      <vt:lpstr>1. สภาพทั่วไปในการเผยแผ่พระพุทธศาสนาโดยการใช้นิทานชาดก ของ พระครูพิมลธรรมภาณ (มานพ กนฺตสีโล) เป็นอย่างไร 2. กระบวนการในการเผยแผ่พระพุทธศาสนาโดยการใช้นิทานชาดก ของ พระครูพิมลธรรมภาณ (มานพ กนฺตสีโล) มีอะไรบ้าง 3. รูปแบบในการเผยแผ่พระพุทธศาสนาโดยการใช้นิทานชาดก ของ พระครูพิมลธรรมภาณ (มานพ กนฺตสีโล) ควรเป็นอย่างไร </vt:lpstr>
      <vt:lpstr> แนวทางในการพัฒนาวัดประชารัฐสร้างสุข ของคณะสงฆ์อำเภอ อำเภอวิหารแดง จังหวัดสระบุรี พระไกรมาศ </vt:lpstr>
      <vt:lpstr>การสร้างความปรองดองสมานฉันท์ภายในชุมชนของวัดพระนารายณ์มหาราชวรวิหาร จังหวัดนครราชสีมา พระอนพัทธ์ </vt:lpstr>
      <vt:lpstr>การใช้ทรัพยากรเทคโนโลยีสารสนเทศเพื่อการบริหารกิจการคณะสงฆ์ อำเภอหนองแค จังหวัดสระบุรี พระสัญญา พทฺธญาโณ</vt:lpstr>
      <vt:lpstr>การมีส่วนร่วมของคณะสงฆ์จังหวัดนครราชสีมาในการจัดกิจกรรมทางพระพุทธศาสนา ของศูนย์การค้า Terminal 21 พระมหาพงศ์ปณต</vt:lpstr>
      <vt:lpstr>การพัฒนาวัดตามหลักพุทธธรรมาภิบาล ของพระสังฆาธิการ อำเภอพรหมบุรี จังหวัดสิงห์บุรี พระครูสังฆรักษ์ธีรภัทร์</vt:lpstr>
      <vt:lpstr>การบริหารจัดการงานด้านสาธารณสงเคราะห์ ของคณะสงฆ์ อำเภอหนองแซง จังหวัดสระบุรี พระอธิการชยุต</vt:lpstr>
      <vt:lpstr>การมีส่วนร่วมของพระสงฆ์ในการจัดการขยะมูลฝอยภายในวัด ตำบลขนอน อำเภอบางปะอิน จังหวัดพระนครศรีอยุธยา พระสมพล </vt:lpstr>
      <vt:lpstr>แนวทางในการส่งเสริมพระพุทธศาสนา ของพระสอนศีลธรรม ในสถานศึกษาอำเภอคลองหลวง จังหวัดปทุมธานี พระนิวัฒน์</vt:lpstr>
      <vt:lpstr>การจัดการเรียนการสอนแนวใหม่ ของพระสอนศีลธรรมในโรงเรียน อำเภอไชโย จังหวัดอ่างทอง พระสมุห์อมร</vt:lpstr>
      <vt:lpstr>บทบาทพระสงฆ์ในการส่งเสริมการออมแก่ประชาชน อำเภอขุนหาญ จังหวัดศรีสะเกษ พระวีระพงษ์ อภินนฺโท</vt:lpstr>
      <vt:lpstr>พุทธวิธีในการสร้างแรงจูงใจในการทำบุญแก่ประชาชน ของวัดพุน้อย อำเภอบ้านหมี่ จังหวัดลพบุรี พระปลัดชุมพล </vt:lpstr>
      <vt:lpstr>พุทธบูรณาการเพื่อการพัฒนาคุณภาพชีวิตประชาชนตามหลักภาวนา ๔ ของพระสงฆ์ อำเภอวิหารแดง จังหวัดสระบุรี พระปลัดชัยรัตน์</vt:lpstr>
      <vt:lpstr>การสร้างมาตรฐานการจัดการเรียนการสอนโรงเรียนพระปริยัติธรรมแผนกบาลี ของคณะสงฆ์ไทย พระมานพ</vt:lpstr>
      <vt:lpstr>การพัฒนาทุนมนุษย์ของคณะสงฆ์ เขตประเวศ กรุงเทพมหานคร พระไชยสิทธิ์</vt:lpstr>
      <vt:lpstr>การบริหารจัดการการท่องเที่ยวเชิงวัฒนธรรม ของวัดพระเชตุพนฯ พระครูพิมลธรรมภาณ</vt:lpstr>
      <vt:lpstr>การเสริมสร้างศักยภาพพระสงฆ์เพื่อรองรับการปฏิรูปกิจการพระพุทธศาสนา ของคณะสงฆ์  อำเภอเมือง จังหวัดนนทบุรี พระสมุห์ธีรพันธ์</vt:lpstr>
      <vt:lpstr>อนาคตภาพ/การพัฒนาภาวะผู้นำของพระสังฆาธิการในยุค 4.0 จังหวัดนนทบุรี พระณัฐกฤษ</vt:lpstr>
      <vt:lpstr>การมีส่วนร่วมของพระสงฆ์ในการเสริมสร้างสุขภาวะเพื่อลดเหล้าบุหรี่เชิงพุทธบูรณาการในจังหวัดนนทบุรี พระมหาสวัสดิ์</vt:lpstr>
      <vt:lpstr>วัตถุประสงค์การวิจัย</vt:lpstr>
      <vt:lpstr>วัตถุประสงค์การวิจัย</vt:lpstr>
      <vt:lpstr>วัตถุประสงค์การวิจัย</vt:lpstr>
      <vt:lpstr>วัตถุประสงค์การวิจัย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คเณศ อธิรัตนกรัณฑ์</dc:creator>
  <cp:lastModifiedBy>Windows</cp:lastModifiedBy>
  <cp:revision>69</cp:revision>
  <dcterms:created xsi:type="dcterms:W3CDTF">2017-05-18T10:42:20Z</dcterms:created>
  <dcterms:modified xsi:type="dcterms:W3CDTF">2019-09-02T09:52:36Z</dcterms:modified>
</cp:coreProperties>
</file>