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7" r:id="rId4"/>
    <p:sldId id="282" r:id="rId5"/>
    <p:sldId id="273" r:id="rId6"/>
    <p:sldId id="295" r:id="rId7"/>
    <p:sldId id="299" r:id="rId8"/>
    <p:sldId id="300" r:id="rId9"/>
    <p:sldId id="296" r:id="rId10"/>
    <p:sldId id="297" r:id="rId11"/>
    <p:sldId id="276" r:id="rId12"/>
    <p:sldId id="301" r:id="rId13"/>
    <p:sldId id="284" r:id="rId14"/>
    <p:sldId id="302" r:id="rId15"/>
  </p:sldIdLst>
  <p:sldSz cx="9144000" cy="5715000" type="screen16x10"/>
  <p:notesSz cx="6858000" cy="9144000"/>
  <p:defaultTextStyle>
    <a:defPPr>
      <a:defRPr lang="th-TH"/>
    </a:defPPr>
    <a:lvl1pPr marL="0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2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33CC"/>
    <a:srgbClr val="FFB3D5"/>
    <a:srgbClr val="FFEB00"/>
    <a:srgbClr val="FFCCFF"/>
    <a:srgbClr val="F1E96B"/>
    <a:srgbClr val="59CC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4" autoAdjust="0"/>
    <p:restoredTop sz="94580" autoAdjust="0"/>
  </p:normalViewPr>
  <p:slideViewPr>
    <p:cSldViewPr snapToGrid="0" snapToObjects="1">
      <p:cViewPr>
        <p:scale>
          <a:sx n="80" d="100"/>
          <a:sy n="80" d="100"/>
        </p:scale>
        <p:origin x="-840" y="-18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A6ED33-5B16-4DC6-BB35-A38CF03FBD4A}" type="doc">
      <dgm:prSet loTypeId="urn:microsoft.com/office/officeart/2008/layout/VerticalAccentList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87D9F960-4B96-4B8E-9C0D-5DB19968028C}">
      <dgm:prSet phldrT="[ข้อความ]"/>
      <dgm:spPr/>
      <dgm:t>
        <a:bodyPr/>
        <a:lstStyle/>
        <a:p>
          <a:r>
            <a:rPr lang="th-TH" b="1" dirty="0" smtClean="0">
              <a:latin typeface="TH KoHo" panose="02000506000000020004" pitchFamily="2" charset="-34"/>
              <a:cs typeface="TH KoHo" panose="02000506000000020004" pitchFamily="2" charset="-34"/>
            </a:rPr>
            <a:t>ลักษณะที่ ๑ พิจารณาจากประโยชน์หรือความต้องการที่จะได้รับจากการวิจัย</a:t>
          </a:r>
          <a:endParaRPr lang="th-TH" b="1" dirty="0">
            <a:latin typeface="TH KoHo" panose="02000506000000020004" pitchFamily="2" charset="-34"/>
            <a:cs typeface="TH KoHo" panose="02000506000000020004" pitchFamily="2" charset="-34"/>
          </a:endParaRPr>
        </a:p>
      </dgm:t>
    </dgm:pt>
    <dgm:pt modelId="{6DD3B85E-4181-404C-A161-1EA775F23EA6}" type="parTrans" cxnId="{C2A78076-E351-462E-9353-107A49E02613}">
      <dgm:prSet/>
      <dgm:spPr/>
      <dgm:t>
        <a:bodyPr/>
        <a:lstStyle/>
        <a:p>
          <a:endParaRPr lang="th-TH"/>
        </a:p>
      </dgm:t>
    </dgm:pt>
    <dgm:pt modelId="{E20831C4-938A-4F3E-BF06-6CB6FF2A8F0B}" type="sibTrans" cxnId="{C2A78076-E351-462E-9353-107A49E02613}">
      <dgm:prSet/>
      <dgm:spPr/>
      <dgm:t>
        <a:bodyPr/>
        <a:lstStyle/>
        <a:p>
          <a:endParaRPr lang="th-TH"/>
        </a:p>
      </dgm:t>
    </dgm:pt>
    <dgm:pt modelId="{79229FBA-E22A-4E06-B3D3-F6048E1A770C}">
      <dgm:prSet phldrT="[ข้อความ]"/>
      <dgm:spPr/>
      <dgm:t>
        <a:bodyPr/>
        <a:lstStyle/>
        <a:p>
          <a:r>
            <a:rPr lang="th-TH" b="1" smtClean="0">
              <a:latin typeface="TH KoHo" panose="02000506000000020004" pitchFamily="2" charset="-34"/>
              <a:cs typeface="TH KoHo" panose="02000506000000020004" pitchFamily="2" charset="-34"/>
            </a:rPr>
            <a:t>ลักษณะที่ ๒ พิจารณาจากคุณลักษณะของข้อมูล</a:t>
          </a:r>
          <a:endParaRPr lang="th-TH" dirty="0">
            <a:latin typeface="TH KoHo" panose="02000506000000020004" pitchFamily="2" charset="-34"/>
            <a:cs typeface="TH KoHo" panose="02000506000000020004" pitchFamily="2" charset="-34"/>
          </a:endParaRPr>
        </a:p>
      </dgm:t>
    </dgm:pt>
    <dgm:pt modelId="{ACA8ED93-221B-42D4-83A0-A3D7C2B4720D}" type="parTrans" cxnId="{A96CDDD1-5ED3-4470-B921-E70924F0EC9F}">
      <dgm:prSet/>
      <dgm:spPr/>
      <dgm:t>
        <a:bodyPr/>
        <a:lstStyle/>
        <a:p>
          <a:endParaRPr lang="th-TH"/>
        </a:p>
      </dgm:t>
    </dgm:pt>
    <dgm:pt modelId="{D5D7D5E9-025D-40C5-9AFF-7E0DA22830B9}" type="sibTrans" cxnId="{A96CDDD1-5ED3-4470-B921-E70924F0EC9F}">
      <dgm:prSet/>
      <dgm:spPr/>
      <dgm:t>
        <a:bodyPr/>
        <a:lstStyle/>
        <a:p>
          <a:endParaRPr lang="th-TH"/>
        </a:p>
      </dgm:t>
    </dgm:pt>
    <dgm:pt modelId="{3EB4BE70-CDC4-4B75-BD87-BA1DF90BC76F}">
      <dgm:prSet phldrT="[ข้อความ]"/>
      <dgm:spPr/>
      <dgm:t>
        <a:bodyPr/>
        <a:lstStyle/>
        <a:p>
          <a:r>
            <a:rPr lang="th-TH" b="1" dirty="0" smtClean="0">
              <a:latin typeface="TH KoHo" panose="02000506000000020004" pitchFamily="2" charset="-34"/>
              <a:cs typeface="TH KoHo" panose="02000506000000020004" pitchFamily="2" charset="-34"/>
            </a:rPr>
            <a:t>ลักษณะที่ ๓ พิจารณาจากระดับของการศึกษากับตัวแปร</a:t>
          </a:r>
          <a:endParaRPr lang="th-TH" dirty="0">
            <a:latin typeface="TH KoHo" panose="02000506000000020004" pitchFamily="2" charset="-34"/>
            <a:cs typeface="TH KoHo" panose="02000506000000020004" pitchFamily="2" charset="-34"/>
          </a:endParaRPr>
        </a:p>
      </dgm:t>
    </dgm:pt>
    <dgm:pt modelId="{C31C9D15-E131-43EF-9DBD-63D15D03432C}" type="parTrans" cxnId="{93C3CD66-75B2-47FC-840F-01C4FC9A602D}">
      <dgm:prSet/>
      <dgm:spPr/>
      <dgm:t>
        <a:bodyPr/>
        <a:lstStyle/>
        <a:p>
          <a:endParaRPr lang="th-TH"/>
        </a:p>
      </dgm:t>
    </dgm:pt>
    <dgm:pt modelId="{CE5B8071-72A0-4674-8906-52EBD43C3DA1}" type="sibTrans" cxnId="{93C3CD66-75B2-47FC-840F-01C4FC9A602D}">
      <dgm:prSet/>
      <dgm:spPr/>
      <dgm:t>
        <a:bodyPr/>
        <a:lstStyle/>
        <a:p>
          <a:endParaRPr lang="th-TH"/>
        </a:p>
      </dgm:t>
    </dgm:pt>
    <dgm:pt modelId="{A21DB7F4-77C4-4B5B-9719-6BDDF1C7DA8B}">
      <dgm:prSet phldrT="[ข้อความ]" phldr="1"/>
      <dgm:spPr/>
      <dgm:t>
        <a:bodyPr/>
        <a:lstStyle/>
        <a:p>
          <a:endParaRPr lang="th-TH" dirty="0"/>
        </a:p>
      </dgm:t>
    </dgm:pt>
    <dgm:pt modelId="{A5914291-A9A3-4D51-BBD4-1C3C0FE1448B}" type="sibTrans" cxnId="{F4A1592A-24A6-4CE6-8399-2000D8E1BAD0}">
      <dgm:prSet/>
      <dgm:spPr/>
      <dgm:t>
        <a:bodyPr/>
        <a:lstStyle/>
        <a:p>
          <a:endParaRPr lang="th-TH"/>
        </a:p>
      </dgm:t>
    </dgm:pt>
    <dgm:pt modelId="{A3B46A6D-C018-4472-B566-A19604D1B7F2}" type="parTrans" cxnId="{F4A1592A-24A6-4CE6-8399-2000D8E1BAD0}">
      <dgm:prSet/>
      <dgm:spPr/>
      <dgm:t>
        <a:bodyPr/>
        <a:lstStyle/>
        <a:p>
          <a:endParaRPr lang="th-TH"/>
        </a:p>
      </dgm:t>
    </dgm:pt>
    <dgm:pt modelId="{CDBCD2B3-B82F-4142-983D-5995F211A76E}">
      <dgm:prSet phldrT="[ข้อความ]" phldr="1"/>
      <dgm:spPr/>
      <dgm:t>
        <a:bodyPr/>
        <a:lstStyle/>
        <a:p>
          <a:endParaRPr lang="th-TH" dirty="0"/>
        </a:p>
      </dgm:t>
    </dgm:pt>
    <dgm:pt modelId="{77C39741-4BFD-428E-8085-2432757B7CDC}" type="sibTrans" cxnId="{694FD559-9694-4FC9-A2FA-508687FCDAF4}">
      <dgm:prSet/>
      <dgm:spPr/>
      <dgm:t>
        <a:bodyPr/>
        <a:lstStyle/>
        <a:p>
          <a:endParaRPr lang="th-TH"/>
        </a:p>
      </dgm:t>
    </dgm:pt>
    <dgm:pt modelId="{140B5DDF-2AA7-450D-8C90-2BC810041C84}" type="parTrans" cxnId="{694FD559-9694-4FC9-A2FA-508687FCDAF4}">
      <dgm:prSet/>
      <dgm:spPr/>
      <dgm:t>
        <a:bodyPr/>
        <a:lstStyle/>
        <a:p>
          <a:endParaRPr lang="th-TH"/>
        </a:p>
      </dgm:t>
    </dgm:pt>
    <dgm:pt modelId="{5DA2B208-F1AF-4037-BCBB-69E376CA3DA0}">
      <dgm:prSet phldrT="[ข้อความ]" phldr="1"/>
      <dgm:spPr/>
      <dgm:t>
        <a:bodyPr/>
        <a:lstStyle/>
        <a:p>
          <a:endParaRPr lang="th-TH" dirty="0"/>
        </a:p>
      </dgm:t>
    </dgm:pt>
    <dgm:pt modelId="{E47AB54B-BC5A-4231-95F0-6AD8A3929786}" type="sibTrans" cxnId="{51816839-58EF-4E6F-ABB6-4B2495B60E6C}">
      <dgm:prSet/>
      <dgm:spPr/>
      <dgm:t>
        <a:bodyPr/>
        <a:lstStyle/>
        <a:p>
          <a:endParaRPr lang="th-TH"/>
        </a:p>
      </dgm:t>
    </dgm:pt>
    <dgm:pt modelId="{405243FF-16AC-4669-B1C4-0486DCFCA061}" type="parTrans" cxnId="{51816839-58EF-4E6F-ABB6-4B2495B60E6C}">
      <dgm:prSet/>
      <dgm:spPr/>
      <dgm:t>
        <a:bodyPr/>
        <a:lstStyle/>
        <a:p>
          <a:endParaRPr lang="th-TH"/>
        </a:p>
      </dgm:t>
    </dgm:pt>
    <dgm:pt modelId="{57FED367-CCD9-4B8F-B48B-564C2AD6C57F}" type="pres">
      <dgm:prSet presAssocID="{B3A6ED33-5B16-4DC6-BB35-A38CF03FBD4A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th-TH"/>
        </a:p>
      </dgm:t>
    </dgm:pt>
    <dgm:pt modelId="{09671C89-F143-461E-AC35-789EF6FFE687}" type="pres">
      <dgm:prSet presAssocID="{A21DB7F4-77C4-4B5B-9719-6BDDF1C7DA8B}" presName="parenttextcomposite" presStyleCnt="0"/>
      <dgm:spPr/>
    </dgm:pt>
    <dgm:pt modelId="{E942A1DB-1203-4ACB-B52A-2F36AE2A8DD2}" type="pres">
      <dgm:prSet presAssocID="{A21DB7F4-77C4-4B5B-9719-6BDDF1C7DA8B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8CDC431-7CC4-46BC-AA65-7AE3F8F81B6B}" type="pres">
      <dgm:prSet presAssocID="{A21DB7F4-77C4-4B5B-9719-6BDDF1C7DA8B}" presName="composite" presStyleCnt="0"/>
      <dgm:spPr/>
    </dgm:pt>
    <dgm:pt modelId="{96178652-AA39-4B8A-BED7-AEE4E52BDD9D}" type="pres">
      <dgm:prSet presAssocID="{A21DB7F4-77C4-4B5B-9719-6BDDF1C7DA8B}" presName="chevron1" presStyleLbl="alignNode1" presStyleIdx="0" presStyleCnt="21"/>
      <dgm:spPr/>
    </dgm:pt>
    <dgm:pt modelId="{97BEB57C-D230-404E-9AF1-603E399F4371}" type="pres">
      <dgm:prSet presAssocID="{A21DB7F4-77C4-4B5B-9719-6BDDF1C7DA8B}" presName="chevron2" presStyleLbl="alignNode1" presStyleIdx="1" presStyleCnt="21"/>
      <dgm:spPr/>
    </dgm:pt>
    <dgm:pt modelId="{D78D2972-03DD-42C8-A8CA-54F000DA4AB5}" type="pres">
      <dgm:prSet presAssocID="{A21DB7F4-77C4-4B5B-9719-6BDDF1C7DA8B}" presName="chevron3" presStyleLbl="alignNode1" presStyleIdx="2" presStyleCnt="21"/>
      <dgm:spPr/>
    </dgm:pt>
    <dgm:pt modelId="{2046E530-3AC6-4CB7-996B-2086F2D2A2A5}" type="pres">
      <dgm:prSet presAssocID="{A21DB7F4-77C4-4B5B-9719-6BDDF1C7DA8B}" presName="chevron4" presStyleLbl="alignNode1" presStyleIdx="3" presStyleCnt="21"/>
      <dgm:spPr/>
    </dgm:pt>
    <dgm:pt modelId="{8780246F-CE1E-472C-A6A7-BB5171E9E115}" type="pres">
      <dgm:prSet presAssocID="{A21DB7F4-77C4-4B5B-9719-6BDDF1C7DA8B}" presName="chevron5" presStyleLbl="alignNode1" presStyleIdx="4" presStyleCnt="21"/>
      <dgm:spPr/>
    </dgm:pt>
    <dgm:pt modelId="{9EAFAF16-DCEC-4EEA-91B0-4A36BC514440}" type="pres">
      <dgm:prSet presAssocID="{A21DB7F4-77C4-4B5B-9719-6BDDF1C7DA8B}" presName="chevron6" presStyleLbl="alignNode1" presStyleIdx="5" presStyleCnt="21"/>
      <dgm:spPr/>
    </dgm:pt>
    <dgm:pt modelId="{8E94C088-D96C-49B2-A7AE-619D17C3381A}" type="pres">
      <dgm:prSet presAssocID="{A21DB7F4-77C4-4B5B-9719-6BDDF1C7DA8B}" presName="chevron7" presStyleLbl="alignNode1" presStyleIdx="6" presStyleCnt="21"/>
      <dgm:spPr/>
    </dgm:pt>
    <dgm:pt modelId="{F26EBAE4-D108-4F84-8AFC-BF72563D3C4E}" type="pres">
      <dgm:prSet presAssocID="{A21DB7F4-77C4-4B5B-9719-6BDDF1C7DA8B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E6E2040-FCB9-4954-8BB7-AEA0529725F6}" type="pres">
      <dgm:prSet presAssocID="{A5914291-A9A3-4D51-BBD4-1C3C0FE1448B}" presName="sibTrans" presStyleCnt="0"/>
      <dgm:spPr/>
    </dgm:pt>
    <dgm:pt modelId="{80A05B17-FD28-431F-B50F-5A3021C8E3AC}" type="pres">
      <dgm:prSet presAssocID="{CDBCD2B3-B82F-4142-983D-5995F211A76E}" presName="parenttextcomposite" presStyleCnt="0"/>
      <dgm:spPr/>
    </dgm:pt>
    <dgm:pt modelId="{676152B8-201D-412C-9382-286DB8A5B326}" type="pres">
      <dgm:prSet presAssocID="{CDBCD2B3-B82F-4142-983D-5995F211A76E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3E84350-6675-4003-AB52-9BBEB60924D8}" type="pres">
      <dgm:prSet presAssocID="{CDBCD2B3-B82F-4142-983D-5995F211A76E}" presName="composite" presStyleCnt="0"/>
      <dgm:spPr/>
    </dgm:pt>
    <dgm:pt modelId="{C2CC6164-C279-4231-8555-1FA5985C0585}" type="pres">
      <dgm:prSet presAssocID="{CDBCD2B3-B82F-4142-983D-5995F211A76E}" presName="chevron1" presStyleLbl="alignNode1" presStyleIdx="7" presStyleCnt="21"/>
      <dgm:spPr/>
    </dgm:pt>
    <dgm:pt modelId="{7A786492-C915-4EAF-8DCE-7770C5D16E97}" type="pres">
      <dgm:prSet presAssocID="{CDBCD2B3-B82F-4142-983D-5995F211A76E}" presName="chevron2" presStyleLbl="alignNode1" presStyleIdx="8" presStyleCnt="21"/>
      <dgm:spPr/>
    </dgm:pt>
    <dgm:pt modelId="{14B3A2F3-5AA7-442F-BAA1-B2BBC4D6B844}" type="pres">
      <dgm:prSet presAssocID="{CDBCD2B3-B82F-4142-983D-5995F211A76E}" presName="chevron3" presStyleLbl="alignNode1" presStyleIdx="9" presStyleCnt="21"/>
      <dgm:spPr/>
    </dgm:pt>
    <dgm:pt modelId="{BAE520B4-F374-45C7-854A-0B7BF17FCF17}" type="pres">
      <dgm:prSet presAssocID="{CDBCD2B3-B82F-4142-983D-5995F211A76E}" presName="chevron4" presStyleLbl="alignNode1" presStyleIdx="10" presStyleCnt="21"/>
      <dgm:spPr/>
    </dgm:pt>
    <dgm:pt modelId="{E6FE784B-94E0-47D7-9449-14E2C870BA91}" type="pres">
      <dgm:prSet presAssocID="{CDBCD2B3-B82F-4142-983D-5995F211A76E}" presName="chevron5" presStyleLbl="alignNode1" presStyleIdx="11" presStyleCnt="21"/>
      <dgm:spPr/>
    </dgm:pt>
    <dgm:pt modelId="{3375E83A-6C9B-46D3-981C-0D3540FB8E82}" type="pres">
      <dgm:prSet presAssocID="{CDBCD2B3-B82F-4142-983D-5995F211A76E}" presName="chevron6" presStyleLbl="alignNode1" presStyleIdx="12" presStyleCnt="21"/>
      <dgm:spPr/>
    </dgm:pt>
    <dgm:pt modelId="{2B2C4BFA-1904-43DF-ADC9-F2B92A2D583C}" type="pres">
      <dgm:prSet presAssocID="{CDBCD2B3-B82F-4142-983D-5995F211A76E}" presName="chevron7" presStyleLbl="alignNode1" presStyleIdx="13" presStyleCnt="21"/>
      <dgm:spPr/>
    </dgm:pt>
    <dgm:pt modelId="{F1112CB3-0F1F-4B84-B15A-64CC8E7272A3}" type="pres">
      <dgm:prSet presAssocID="{CDBCD2B3-B82F-4142-983D-5995F211A76E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C79364E-3494-41AE-9149-DD191656E4A9}" type="pres">
      <dgm:prSet presAssocID="{77C39741-4BFD-428E-8085-2432757B7CDC}" presName="sibTrans" presStyleCnt="0"/>
      <dgm:spPr/>
    </dgm:pt>
    <dgm:pt modelId="{4801CF3B-9E36-4D1B-8080-F0AE93F5CAFB}" type="pres">
      <dgm:prSet presAssocID="{5DA2B208-F1AF-4037-BCBB-69E376CA3DA0}" presName="parenttextcomposite" presStyleCnt="0"/>
      <dgm:spPr/>
    </dgm:pt>
    <dgm:pt modelId="{E7962C60-FF94-4099-96E9-EFD06B5D4252}" type="pres">
      <dgm:prSet presAssocID="{5DA2B208-F1AF-4037-BCBB-69E376CA3DA0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B59C57D-B909-4B42-B350-CBF27D06F71E}" type="pres">
      <dgm:prSet presAssocID="{5DA2B208-F1AF-4037-BCBB-69E376CA3DA0}" presName="composite" presStyleCnt="0"/>
      <dgm:spPr/>
    </dgm:pt>
    <dgm:pt modelId="{97503689-3695-4FF9-8674-C42D4ED3EAD9}" type="pres">
      <dgm:prSet presAssocID="{5DA2B208-F1AF-4037-BCBB-69E376CA3DA0}" presName="chevron1" presStyleLbl="alignNode1" presStyleIdx="14" presStyleCnt="21"/>
      <dgm:spPr/>
    </dgm:pt>
    <dgm:pt modelId="{54FB881D-B193-4476-8732-0D6D40C168F6}" type="pres">
      <dgm:prSet presAssocID="{5DA2B208-F1AF-4037-BCBB-69E376CA3DA0}" presName="chevron2" presStyleLbl="alignNode1" presStyleIdx="15" presStyleCnt="21"/>
      <dgm:spPr/>
    </dgm:pt>
    <dgm:pt modelId="{21A9EA33-DE5C-4C89-B258-DF30C7D0E3D9}" type="pres">
      <dgm:prSet presAssocID="{5DA2B208-F1AF-4037-BCBB-69E376CA3DA0}" presName="chevron3" presStyleLbl="alignNode1" presStyleIdx="16" presStyleCnt="21"/>
      <dgm:spPr/>
    </dgm:pt>
    <dgm:pt modelId="{B8B6B9D6-FF44-4F59-BB46-2D1FF918EB47}" type="pres">
      <dgm:prSet presAssocID="{5DA2B208-F1AF-4037-BCBB-69E376CA3DA0}" presName="chevron4" presStyleLbl="alignNode1" presStyleIdx="17" presStyleCnt="21"/>
      <dgm:spPr/>
    </dgm:pt>
    <dgm:pt modelId="{1DBC3025-EAB5-4C58-8B33-437634DE1365}" type="pres">
      <dgm:prSet presAssocID="{5DA2B208-F1AF-4037-BCBB-69E376CA3DA0}" presName="chevron5" presStyleLbl="alignNode1" presStyleIdx="18" presStyleCnt="21"/>
      <dgm:spPr/>
    </dgm:pt>
    <dgm:pt modelId="{F8F10695-2647-40C2-8B29-8121276C7D4B}" type="pres">
      <dgm:prSet presAssocID="{5DA2B208-F1AF-4037-BCBB-69E376CA3DA0}" presName="chevron6" presStyleLbl="alignNode1" presStyleIdx="19" presStyleCnt="21"/>
      <dgm:spPr/>
    </dgm:pt>
    <dgm:pt modelId="{A18FCFED-7B09-4919-913F-A372B68F749F}" type="pres">
      <dgm:prSet presAssocID="{5DA2B208-F1AF-4037-BCBB-69E376CA3DA0}" presName="chevron7" presStyleLbl="alignNode1" presStyleIdx="20" presStyleCnt="21"/>
      <dgm:spPr/>
    </dgm:pt>
    <dgm:pt modelId="{B7785B79-8682-4406-8DBE-CC4E36BD4DA4}" type="pres">
      <dgm:prSet presAssocID="{5DA2B208-F1AF-4037-BCBB-69E376CA3DA0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2A78076-E351-462E-9353-107A49E02613}" srcId="{A21DB7F4-77C4-4B5B-9719-6BDDF1C7DA8B}" destId="{87D9F960-4B96-4B8E-9C0D-5DB19968028C}" srcOrd="0" destOrd="0" parTransId="{6DD3B85E-4181-404C-A161-1EA775F23EA6}" sibTransId="{E20831C4-938A-4F3E-BF06-6CB6FF2A8F0B}"/>
    <dgm:cxn modelId="{77B2E13F-0FFE-41C6-AD12-BEF65D62F6FB}" type="presOf" srcId="{3EB4BE70-CDC4-4B75-BD87-BA1DF90BC76F}" destId="{B7785B79-8682-4406-8DBE-CC4E36BD4DA4}" srcOrd="0" destOrd="0" presId="urn:microsoft.com/office/officeart/2008/layout/VerticalAccentList"/>
    <dgm:cxn modelId="{2B42B0A1-9F2A-4588-A317-0CFCA0D81D23}" type="presOf" srcId="{A21DB7F4-77C4-4B5B-9719-6BDDF1C7DA8B}" destId="{E942A1DB-1203-4ACB-B52A-2F36AE2A8DD2}" srcOrd="0" destOrd="0" presId="urn:microsoft.com/office/officeart/2008/layout/VerticalAccentList"/>
    <dgm:cxn modelId="{A96CDDD1-5ED3-4470-B921-E70924F0EC9F}" srcId="{CDBCD2B3-B82F-4142-983D-5995F211A76E}" destId="{79229FBA-E22A-4E06-B3D3-F6048E1A770C}" srcOrd="0" destOrd="0" parTransId="{ACA8ED93-221B-42D4-83A0-A3D7C2B4720D}" sibTransId="{D5D7D5E9-025D-40C5-9AFF-7E0DA22830B9}"/>
    <dgm:cxn modelId="{F4A1592A-24A6-4CE6-8399-2000D8E1BAD0}" srcId="{B3A6ED33-5B16-4DC6-BB35-A38CF03FBD4A}" destId="{A21DB7F4-77C4-4B5B-9719-6BDDF1C7DA8B}" srcOrd="0" destOrd="0" parTransId="{A3B46A6D-C018-4472-B566-A19604D1B7F2}" sibTransId="{A5914291-A9A3-4D51-BBD4-1C3C0FE1448B}"/>
    <dgm:cxn modelId="{B2395BD6-5980-473C-B495-ED91102A9644}" type="presOf" srcId="{5DA2B208-F1AF-4037-BCBB-69E376CA3DA0}" destId="{E7962C60-FF94-4099-96E9-EFD06B5D4252}" srcOrd="0" destOrd="0" presId="urn:microsoft.com/office/officeart/2008/layout/VerticalAccentList"/>
    <dgm:cxn modelId="{074C405A-ABE7-4A9A-9DD0-60EB4B78BF28}" type="presOf" srcId="{87D9F960-4B96-4B8E-9C0D-5DB19968028C}" destId="{F26EBAE4-D108-4F84-8AFC-BF72563D3C4E}" srcOrd="0" destOrd="0" presId="urn:microsoft.com/office/officeart/2008/layout/VerticalAccentList"/>
    <dgm:cxn modelId="{93C3CD66-75B2-47FC-840F-01C4FC9A602D}" srcId="{5DA2B208-F1AF-4037-BCBB-69E376CA3DA0}" destId="{3EB4BE70-CDC4-4B75-BD87-BA1DF90BC76F}" srcOrd="0" destOrd="0" parTransId="{C31C9D15-E131-43EF-9DBD-63D15D03432C}" sibTransId="{CE5B8071-72A0-4674-8906-52EBD43C3DA1}"/>
    <dgm:cxn modelId="{24BED4DC-39A7-459E-9690-F214CFEECD85}" type="presOf" srcId="{B3A6ED33-5B16-4DC6-BB35-A38CF03FBD4A}" destId="{57FED367-CCD9-4B8F-B48B-564C2AD6C57F}" srcOrd="0" destOrd="0" presId="urn:microsoft.com/office/officeart/2008/layout/VerticalAccentList"/>
    <dgm:cxn modelId="{A8673DFA-7BE6-4029-B2B7-0305D017D2EF}" type="presOf" srcId="{79229FBA-E22A-4E06-B3D3-F6048E1A770C}" destId="{F1112CB3-0F1F-4B84-B15A-64CC8E7272A3}" srcOrd="0" destOrd="0" presId="urn:microsoft.com/office/officeart/2008/layout/VerticalAccentList"/>
    <dgm:cxn modelId="{694FD559-9694-4FC9-A2FA-508687FCDAF4}" srcId="{B3A6ED33-5B16-4DC6-BB35-A38CF03FBD4A}" destId="{CDBCD2B3-B82F-4142-983D-5995F211A76E}" srcOrd="1" destOrd="0" parTransId="{140B5DDF-2AA7-450D-8C90-2BC810041C84}" sibTransId="{77C39741-4BFD-428E-8085-2432757B7CDC}"/>
    <dgm:cxn modelId="{B0A8E699-9DE7-40D8-8D66-071FDEE29D1E}" type="presOf" srcId="{CDBCD2B3-B82F-4142-983D-5995F211A76E}" destId="{676152B8-201D-412C-9382-286DB8A5B326}" srcOrd="0" destOrd="0" presId="urn:microsoft.com/office/officeart/2008/layout/VerticalAccentList"/>
    <dgm:cxn modelId="{51816839-58EF-4E6F-ABB6-4B2495B60E6C}" srcId="{B3A6ED33-5B16-4DC6-BB35-A38CF03FBD4A}" destId="{5DA2B208-F1AF-4037-BCBB-69E376CA3DA0}" srcOrd="2" destOrd="0" parTransId="{405243FF-16AC-4669-B1C4-0486DCFCA061}" sibTransId="{E47AB54B-BC5A-4231-95F0-6AD8A3929786}"/>
    <dgm:cxn modelId="{B049D6FB-776C-4754-B750-5B0DA487CDAD}" type="presParOf" srcId="{57FED367-CCD9-4B8F-B48B-564C2AD6C57F}" destId="{09671C89-F143-461E-AC35-789EF6FFE687}" srcOrd="0" destOrd="0" presId="urn:microsoft.com/office/officeart/2008/layout/VerticalAccentList"/>
    <dgm:cxn modelId="{E7149711-C5E3-4B19-9312-E41C3C81713D}" type="presParOf" srcId="{09671C89-F143-461E-AC35-789EF6FFE687}" destId="{E942A1DB-1203-4ACB-B52A-2F36AE2A8DD2}" srcOrd="0" destOrd="0" presId="urn:microsoft.com/office/officeart/2008/layout/VerticalAccentList"/>
    <dgm:cxn modelId="{46E7FA11-8B8B-4A1F-9BCE-AC32EA667009}" type="presParOf" srcId="{57FED367-CCD9-4B8F-B48B-564C2AD6C57F}" destId="{78CDC431-7CC4-46BC-AA65-7AE3F8F81B6B}" srcOrd="1" destOrd="0" presId="urn:microsoft.com/office/officeart/2008/layout/VerticalAccentList"/>
    <dgm:cxn modelId="{772B68BF-0DA4-478B-8936-7DC613C1FB1B}" type="presParOf" srcId="{78CDC431-7CC4-46BC-AA65-7AE3F8F81B6B}" destId="{96178652-AA39-4B8A-BED7-AEE4E52BDD9D}" srcOrd="0" destOrd="0" presId="urn:microsoft.com/office/officeart/2008/layout/VerticalAccentList"/>
    <dgm:cxn modelId="{E203309F-9E50-460F-923A-475153582482}" type="presParOf" srcId="{78CDC431-7CC4-46BC-AA65-7AE3F8F81B6B}" destId="{97BEB57C-D230-404E-9AF1-603E399F4371}" srcOrd="1" destOrd="0" presId="urn:microsoft.com/office/officeart/2008/layout/VerticalAccentList"/>
    <dgm:cxn modelId="{45161C30-D55D-46C7-A672-1D1A48B9B9FE}" type="presParOf" srcId="{78CDC431-7CC4-46BC-AA65-7AE3F8F81B6B}" destId="{D78D2972-03DD-42C8-A8CA-54F000DA4AB5}" srcOrd="2" destOrd="0" presId="urn:microsoft.com/office/officeart/2008/layout/VerticalAccentList"/>
    <dgm:cxn modelId="{ECADD1AD-C28E-4F71-98B6-6E4A62D08A84}" type="presParOf" srcId="{78CDC431-7CC4-46BC-AA65-7AE3F8F81B6B}" destId="{2046E530-3AC6-4CB7-996B-2086F2D2A2A5}" srcOrd="3" destOrd="0" presId="urn:microsoft.com/office/officeart/2008/layout/VerticalAccentList"/>
    <dgm:cxn modelId="{F02A941F-CA34-40D6-BF31-C10E4BCC0923}" type="presParOf" srcId="{78CDC431-7CC4-46BC-AA65-7AE3F8F81B6B}" destId="{8780246F-CE1E-472C-A6A7-BB5171E9E115}" srcOrd="4" destOrd="0" presId="urn:microsoft.com/office/officeart/2008/layout/VerticalAccentList"/>
    <dgm:cxn modelId="{A737C5D6-922B-41ED-A144-94647D009AC3}" type="presParOf" srcId="{78CDC431-7CC4-46BC-AA65-7AE3F8F81B6B}" destId="{9EAFAF16-DCEC-4EEA-91B0-4A36BC514440}" srcOrd="5" destOrd="0" presId="urn:microsoft.com/office/officeart/2008/layout/VerticalAccentList"/>
    <dgm:cxn modelId="{A4CC80CD-5F0D-4B84-B163-DA92C2C58473}" type="presParOf" srcId="{78CDC431-7CC4-46BC-AA65-7AE3F8F81B6B}" destId="{8E94C088-D96C-49B2-A7AE-619D17C3381A}" srcOrd="6" destOrd="0" presId="urn:microsoft.com/office/officeart/2008/layout/VerticalAccentList"/>
    <dgm:cxn modelId="{F64B0CAD-B306-4085-AAFA-39A570640155}" type="presParOf" srcId="{78CDC431-7CC4-46BC-AA65-7AE3F8F81B6B}" destId="{F26EBAE4-D108-4F84-8AFC-BF72563D3C4E}" srcOrd="7" destOrd="0" presId="urn:microsoft.com/office/officeart/2008/layout/VerticalAccentList"/>
    <dgm:cxn modelId="{3614319F-FB49-454B-9024-71AA6AB86BF6}" type="presParOf" srcId="{57FED367-CCD9-4B8F-B48B-564C2AD6C57F}" destId="{2E6E2040-FCB9-4954-8BB7-AEA0529725F6}" srcOrd="2" destOrd="0" presId="urn:microsoft.com/office/officeart/2008/layout/VerticalAccentList"/>
    <dgm:cxn modelId="{8B89EA69-9E0E-4EB5-9571-6EAA0191F0C8}" type="presParOf" srcId="{57FED367-CCD9-4B8F-B48B-564C2AD6C57F}" destId="{80A05B17-FD28-431F-B50F-5A3021C8E3AC}" srcOrd="3" destOrd="0" presId="urn:microsoft.com/office/officeart/2008/layout/VerticalAccentList"/>
    <dgm:cxn modelId="{FAC14F89-8672-4142-B3C3-8368228185B6}" type="presParOf" srcId="{80A05B17-FD28-431F-B50F-5A3021C8E3AC}" destId="{676152B8-201D-412C-9382-286DB8A5B326}" srcOrd="0" destOrd="0" presId="urn:microsoft.com/office/officeart/2008/layout/VerticalAccentList"/>
    <dgm:cxn modelId="{9751140E-9F33-42CD-99F6-0ACEF0778C9E}" type="presParOf" srcId="{57FED367-CCD9-4B8F-B48B-564C2AD6C57F}" destId="{53E84350-6675-4003-AB52-9BBEB60924D8}" srcOrd="4" destOrd="0" presId="urn:microsoft.com/office/officeart/2008/layout/VerticalAccentList"/>
    <dgm:cxn modelId="{C6C204D4-C21C-4CE7-B8D9-64EEA3AF1C79}" type="presParOf" srcId="{53E84350-6675-4003-AB52-9BBEB60924D8}" destId="{C2CC6164-C279-4231-8555-1FA5985C0585}" srcOrd="0" destOrd="0" presId="urn:microsoft.com/office/officeart/2008/layout/VerticalAccentList"/>
    <dgm:cxn modelId="{BBF6D9BF-AA80-4C28-BDFC-A30D6486F00E}" type="presParOf" srcId="{53E84350-6675-4003-AB52-9BBEB60924D8}" destId="{7A786492-C915-4EAF-8DCE-7770C5D16E97}" srcOrd="1" destOrd="0" presId="urn:microsoft.com/office/officeart/2008/layout/VerticalAccentList"/>
    <dgm:cxn modelId="{BA796358-7C07-4171-8D43-6653112F1208}" type="presParOf" srcId="{53E84350-6675-4003-AB52-9BBEB60924D8}" destId="{14B3A2F3-5AA7-442F-BAA1-B2BBC4D6B844}" srcOrd="2" destOrd="0" presId="urn:microsoft.com/office/officeart/2008/layout/VerticalAccentList"/>
    <dgm:cxn modelId="{D363C3B5-C014-43B2-A83C-73F99F06B05D}" type="presParOf" srcId="{53E84350-6675-4003-AB52-9BBEB60924D8}" destId="{BAE520B4-F374-45C7-854A-0B7BF17FCF17}" srcOrd="3" destOrd="0" presId="urn:microsoft.com/office/officeart/2008/layout/VerticalAccentList"/>
    <dgm:cxn modelId="{76E65C79-9589-4660-9A75-63D850569B5C}" type="presParOf" srcId="{53E84350-6675-4003-AB52-9BBEB60924D8}" destId="{E6FE784B-94E0-47D7-9449-14E2C870BA91}" srcOrd="4" destOrd="0" presId="urn:microsoft.com/office/officeart/2008/layout/VerticalAccentList"/>
    <dgm:cxn modelId="{7794660F-4AA9-47A0-927E-DA2937A9B437}" type="presParOf" srcId="{53E84350-6675-4003-AB52-9BBEB60924D8}" destId="{3375E83A-6C9B-46D3-981C-0D3540FB8E82}" srcOrd="5" destOrd="0" presId="urn:microsoft.com/office/officeart/2008/layout/VerticalAccentList"/>
    <dgm:cxn modelId="{A7F522B4-6713-4CC5-AF9D-094478EF77A0}" type="presParOf" srcId="{53E84350-6675-4003-AB52-9BBEB60924D8}" destId="{2B2C4BFA-1904-43DF-ADC9-F2B92A2D583C}" srcOrd="6" destOrd="0" presId="urn:microsoft.com/office/officeart/2008/layout/VerticalAccentList"/>
    <dgm:cxn modelId="{1ABF035A-790F-46F4-9477-FC2B2659D2BE}" type="presParOf" srcId="{53E84350-6675-4003-AB52-9BBEB60924D8}" destId="{F1112CB3-0F1F-4B84-B15A-64CC8E7272A3}" srcOrd="7" destOrd="0" presId="urn:microsoft.com/office/officeart/2008/layout/VerticalAccentList"/>
    <dgm:cxn modelId="{F5D8E626-F9A3-4F92-91B2-2D15F2209450}" type="presParOf" srcId="{57FED367-CCD9-4B8F-B48B-564C2AD6C57F}" destId="{9C79364E-3494-41AE-9149-DD191656E4A9}" srcOrd="5" destOrd="0" presId="urn:microsoft.com/office/officeart/2008/layout/VerticalAccentList"/>
    <dgm:cxn modelId="{2B2175CC-FD7D-44EB-8F41-291D0B817C2E}" type="presParOf" srcId="{57FED367-CCD9-4B8F-B48B-564C2AD6C57F}" destId="{4801CF3B-9E36-4D1B-8080-F0AE93F5CAFB}" srcOrd="6" destOrd="0" presId="urn:microsoft.com/office/officeart/2008/layout/VerticalAccentList"/>
    <dgm:cxn modelId="{6217DF46-D264-4D68-931B-0B2958EB154B}" type="presParOf" srcId="{4801CF3B-9E36-4D1B-8080-F0AE93F5CAFB}" destId="{E7962C60-FF94-4099-96E9-EFD06B5D4252}" srcOrd="0" destOrd="0" presId="urn:microsoft.com/office/officeart/2008/layout/VerticalAccentList"/>
    <dgm:cxn modelId="{66530193-6E17-4897-A385-AAF241B92295}" type="presParOf" srcId="{57FED367-CCD9-4B8F-B48B-564C2AD6C57F}" destId="{FB59C57D-B909-4B42-B350-CBF27D06F71E}" srcOrd="7" destOrd="0" presId="urn:microsoft.com/office/officeart/2008/layout/VerticalAccentList"/>
    <dgm:cxn modelId="{0B5F0CFA-ABF6-4441-A64A-6814CAE1E9A1}" type="presParOf" srcId="{FB59C57D-B909-4B42-B350-CBF27D06F71E}" destId="{97503689-3695-4FF9-8674-C42D4ED3EAD9}" srcOrd="0" destOrd="0" presId="urn:microsoft.com/office/officeart/2008/layout/VerticalAccentList"/>
    <dgm:cxn modelId="{CBD4A107-3784-405A-A043-CF3E8B98CFD2}" type="presParOf" srcId="{FB59C57D-B909-4B42-B350-CBF27D06F71E}" destId="{54FB881D-B193-4476-8732-0D6D40C168F6}" srcOrd="1" destOrd="0" presId="urn:microsoft.com/office/officeart/2008/layout/VerticalAccentList"/>
    <dgm:cxn modelId="{D510A75B-84A4-4789-A443-9D0C5C06A064}" type="presParOf" srcId="{FB59C57D-B909-4B42-B350-CBF27D06F71E}" destId="{21A9EA33-DE5C-4C89-B258-DF30C7D0E3D9}" srcOrd="2" destOrd="0" presId="urn:microsoft.com/office/officeart/2008/layout/VerticalAccentList"/>
    <dgm:cxn modelId="{E206B0DF-4FA3-49FA-91F1-3DE8D2BE4B15}" type="presParOf" srcId="{FB59C57D-B909-4B42-B350-CBF27D06F71E}" destId="{B8B6B9D6-FF44-4F59-BB46-2D1FF918EB47}" srcOrd="3" destOrd="0" presId="urn:microsoft.com/office/officeart/2008/layout/VerticalAccentList"/>
    <dgm:cxn modelId="{1F001964-58DC-4411-A9D2-78734C2282B5}" type="presParOf" srcId="{FB59C57D-B909-4B42-B350-CBF27D06F71E}" destId="{1DBC3025-EAB5-4C58-8B33-437634DE1365}" srcOrd="4" destOrd="0" presId="urn:microsoft.com/office/officeart/2008/layout/VerticalAccentList"/>
    <dgm:cxn modelId="{59352856-19DB-4704-A8D9-CC4F763A02C2}" type="presParOf" srcId="{FB59C57D-B909-4B42-B350-CBF27D06F71E}" destId="{F8F10695-2647-40C2-8B29-8121276C7D4B}" srcOrd="5" destOrd="0" presId="urn:microsoft.com/office/officeart/2008/layout/VerticalAccentList"/>
    <dgm:cxn modelId="{4E12CF10-0FC3-4E95-AD15-3A8D81159AB1}" type="presParOf" srcId="{FB59C57D-B909-4B42-B350-CBF27D06F71E}" destId="{A18FCFED-7B09-4919-913F-A372B68F749F}" srcOrd="6" destOrd="0" presId="urn:microsoft.com/office/officeart/2008/layout/VerticalAccentList"/>
    <dgm:cxn modelId="{686EC29F-4B0A-4829-A207-CC29D0351E10}" type="presParOf" srcId="{FB59C57D-B909-4B42-B350-CBF27D06F71E}" destId="{B7785B79-8682-4406-8DBE-CC4E36BD4DA4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A6ED33-5B16-4DC6-BB35-A38CF03FBD4A}" type="doc">
      <dgm:prSet loTypeId="urn:microsoft.com/office/officeart/2008/layout/VerticalAccentList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87D9F960-4B96-4B8E-9C0D-5DB19968028C}">
      <dgm:prSet phldrT="[ข้อความ]"/>
      <dgm:spPr/>
      <dgm:t>
        <a:bodyPr/>
        <a:lstStyle/>
        <a:p>
          <a:r>
            <a:rPr lang="th-TH" b="1" dirty="0" smtClean="0">
              <a:latin typeface="TH KoHo" panose="02000506000000020004" pitchFamily="2" charset="-34"/>
              <a:cs typeface="TH KoHo" panose="02000506000000020004" pitchFamily="2" charset="-34"/>
            </a:rPr>
            <a:t>ลักษณะที่ ๔ พิจารณาจากชนิดของข้อมูล</a:t>
          </a:r>
          <a:endParaRPr lang="th-TH" b="1" dirty="0">
            <a:latin typeface="TH KoHo" panose="02000506000000020004" pitchFamily="2" charset="-34"/>
            <a:cs typeface="TH KoHo" panose="02000506000000020004" pitchFamily="2" charset="-34"/>
          </a:endParaRPr>
        </a:p>
      </dgm:t>
    </dgm:pt>
    <dgm:pt modelId="{6DD3B85E-4181-404C-A161-1EA775F23EA6}" type="parTrans" cxnId="{C2A78076-E351-462E-9353-107A49E02613}">
      <dgm:prSet/>
      <dgm:spPr/>
      <dgm:t>
        <a:bodyPr/>
        <a:lstStyle/>
        <a:p>
          <a:endParaRPr lang="th-TH">
            <a:latin typeface="TH KoHo" panose="02000506000000020004" pitchFamily="2" charset="-34"/>
            <a:cs typeface="TH KoHo" panose="02000506000000020004" pitchFamily="2" charset="-34"/>
          </a:endParaRPr>
        </a:p>
      </dgm:t>
    </dgm:pt>
    <dgm:pt modelId="{E20831C4-938A-4F3E-BF06-6CB6FF2A8F0B}" type="sibTrans" cxnId="{C2A78076-E351-462E-9353-107A49E02613}">
      <dgm:prSet/>
      <dgm:spPr/>
      <dgm:t>
        <a:bodyPr/>
        <a:lstStyle/>
        <a:p>
          <a:endParaRPr lang="th-TH">
            <a:latin typeface="TH KoHo" panose="02000506000000020004" pitchFamily="2" charset="-34"/>
            <a:cs typeface="TH KoHo" panose="02000506000000020004" pitchFamily="2" charset="-34"/>
          </a:endParaRPr>
        </a:p>
      </dgm:t>
    </dgm:pt>
    <dgm:pt modelId="{79229FBA-E22A-4E06-B3D3-F6048E1A770C}">
      <dgm:prSet phldrT="[ข้อความ]"/>
      <dgm:spPr/>
      <dgm:t>
        <a:bodyPr/>
        <a:lstStyle/>
        <a:p>
          <a:r>
            <a:rPr lang="th-TH" b="1" dirty="0" smtClean="0">
              <a:latin typeface="TH KoHo" panose="02000506000000020004" pitchFamily="2" charset="-34"/>
              <a:cs typeface="TH KoHo" panose="02000506000000020004" pitchFamily="2" charset="-34"/>
            </a:rPr>
            <a:t>ลักษณะที่ ๕ พิจารณาจากลักษณะการศึกษากับตัวแปร</a:t>
          </a:r>
          <a:endParaRPr lang="th-TH" dirty="0">
            <a:latin typeface="TH KoHo" panose="02000506000000020004" pitchFamily="2" charset="-34"/>
            <a:cs typeface="TH KoHo" panose="02000506000000020004" pitchFamily="2" charset="-34"/>
          </a:endParaRPr>
        </a:p>
      </dgm:t>
    </dgm:pt>
    <dgm:pt modelId="{ACA8ED93-221B-42D4-83A0-A3D7C2B4720D}" type="parTrans" cxnId="{A96CDDD1-5ED3-4470-B921-E70924F0EC9F}">
      <dgm:prSet/>
      <dgm:spPr/>
      <dgm:t>
        <a:bodyPr/>
        <a:lstStyle/>
        <a:p>
          <a:endParaRPr lang="th-TH">
            <a:latin typeface="TH KoHo" panose="02000506000000020004" pitchFamily="2" charset="-34"/>
            <a:cs typeface="TH KoHo" panose="02000506000000020004" pitchFamily="2" charset="-34"/>
          </a:endParaRPr>
        </a:p>
      </dgm:t>
    </dgm:pt>
    <dgm:pt modelId="{D5D7D5E9-025D-40C5-9AFF-7E0DA22830B9}" type="sibTrans" cxnId="{A96CDDD1-5ED3-4470-B921-E70924F0EC9F}">
      <dgm:prSet/>
      <dgm:spPr/>
      <dgm:t>
        <a:bodyPr/>
        <a:lstStyle/>
        <a:p>
          <a:endParaRPr lang="th-TH">
            <a:latin typeface="TH KoHo" panose="02000506000000020004" pitchFamily="2" charset="-34"/>
            <a:cs typeface="TH KoHo" panose="02000506000000020004" pitchFamily="2" charset="-34"/>
          </a:endParaRPr>
        </a:p>
      </dgm:t>
    </dgm:pt>
    <dgm:pt modelId="{3EB4BE70-CDC4-4B75-BD87-BA1DF90BC76F}">
      <dgm:prSet phldrT="[ข้อความ]"/>
      <dgm:spPr/>
      <dgm:t>
        <a:bodyPr/>
        <a:lstStyle/>
        <a:p>
          <a:r>
            <a:rPr lang="th-TH" b="1" dirty="0" smtClean="0">
              <a:latin typeface="TH KoHo" panose="02000506000000020004" pitchFamily="2" charset="-34"/>
              <a:cs typeface="TH KoHo" panose="02000506000000020004" pitchFamily="2" charset="-34"/>
            </a:rPr>
            <a:t>ลักษณะที่ ๖ พิจารณาจากระเบียบวิธีการวิจัย</a:t>
          </a:r>
          <a:endParaRPr lang="th-TH" dirty="0">
            <a:latin typeface="TH KoHo" panose="02000506000000020004" pitchFamily="2" charset="-34"/>
            <a:cs typeface="TH KoHo" panose="02000506000000020004" pitchFamily="2" charset="-34"/>
          </a:endParaRPr>
        </a:p>
      </dgm:t>
    </dgm:pt>
    <dgm:pt modelId="{C31C9D15-E131-43EF-9DBD-63D15D03432C}" type="parTrans" cxnId="{93C3CD66-75B2-47FC-840F-01C4FC9A602D}">
      <dgm:prSet/>
      <dgm:spPr/>
      <dgm:t>
        <a:bodyPr/>
        <a:lstStyle/>
        <a:p>
          <a:endParaRPr lang="th-TH">
            <a:latin typeface="TH KoHo" panose="02000506000000020004" pitchFamily="2" charset="-34"/>
            <a:cs typeface="TH KoHo" panose="02000506000000020004" pitchFamily="2" charset="-34"/>
          </a:endParaRPr>
        </a:p>
      </dgm:t>
    </dgm:pt>
    <dgm:pt modelId="{CE5B8071-72A0-4674-8906-52EBD43C3DA1}" type="sibTrans" cxnId="{93C3CD66-75B2-47FC-840F-01C4FC9A602D}">
      <dgm:prSet/>
      <dgm:spPr/>
      <dgm:t>
        <a:bodyPr/>
        <a:lstStyle/>
        <a:p>
          <a:endParaRPr lang="th-TH">
            <a:latin typeface="TH KoHo" panose="02000506000000020004" pitchFamily="2" charset="-34"/>
            <a:cs typeface="TH KoHo" panose="02000506000000020004" pitchFamily="2" charset="-34"/>
          </a:endParaRPr>
        </a:p>
      </dgm:t>
    </dgm:pt>
    <dgm:pt modelId="{A21DB7F4-77C4-4B5B-9719-6BDDF1C7DA8B}">
      <dgm:prSet phldrT="[ข้อความ]" phldr="1"/>
      <dgm:spPr/>
      <dgm:t>
        <a:bodyPr/>
        <a:lstStyle/>
        <a:p>
          <a:endParaRPr lang="th-TH" dirty="0">
            <a:latin typeface="TH KoHo" panose="02000506000000020004" pitchFamily="2" charset="-34"/>
            <a:cs typeface="TH KoHo" panose="02000506000000020004" pitchFamily="2" charset="-34"/>
          </a:endParaRPr>
        </a:p>
      </dgm:t>
    </dgm:pt>
    <dgm:pt modelId="{A5914291-A9A3-4D51-BBD4-1C3C0FE1448B}" type="sibTrans" cxnId="{F4A1592A-24A6-4CE6-8399-2000D8E1BAD0}">
      <dgm:prSet/>
      <dgm:spPr/>
      <dgm:t>
        <a:bodyPr/>
        <a:lstStyle/>
        <a:p>
          <a:endParaRPr lang="th-TH">
            <a:latin typeface="TH KoHo" panose="02000506000000020004" pitchFamily="2" charset="-34"/>
            <a:cs typeface="TH KoHo" panose="02000506000000020004" pitchFamily="2" charset="-34"/>
          </a:endParaRPr>
        </a:p>
      </dgm:t>
    </dgm:pt>
    <dgm:pt modelId="{A3B46A6D-C018-4472-B566-A19604D1B7F2}" type="parTrans" cxnId="{F4A1592A-24A6-4CE6-8399-2000D8E1BAD0}">
      <dgm:prSet/>
      <dgm:spPr/>
      <dgm:t>
        <a:bodyPr/>
        <a:lstStyle/>
        <a:p>
          <a:endParaRPr lang="th-TH">
            <a:latin typeface="TH KoHo" panose="02000506000000020004" pitchFamily="2" charset="-34"/>
            <a:cs typeface="TH KoHo" panose="02000506000000020004" pitchFamily="2" charset="-34"/>
          </a:endParaRPr>
        </a:p>
      </dgm:t>
    </dgm:pt>
    <dgm:pt modelId="{CDBCD2B3-B82F-4142-983D-5995F211A76E}">
      <dgm:prSet phldrT="[ข้อความ]" phldr="1"/>
      <dgm:spPr/>
      <dgm:t>
        <a:bodyPr/>
        <a:lstStyle/>
        <a:p>
          <a:endParaRPr lang="th-TH" dirty="0">
            <a:latin typeface="TH KoHo" panose="02000506000000020004" pitchFamily="2" charset="-34"/>
            <a:cs typeface="TH KoHo" panose="02000506000000020004" pitchFamily="2" charset="-34"/>
          </a:endParaRPr>
        </a:p>
      </dgm:t>
    </dgm:pt>
    <dgm:pt modelId="{77C39741-4BFD-428E-8085-2432757B7CDC}" type="sibTrans" cxnId="{694FD559-9694-4FC9-A2FA-508687FCDAF4}">
      <dgm:prSet/>
      <dgm:spPr/>
      <dgm:t>
        <a:bodyPr/>
        <a:lstStyle/>
        <a:p>
          <a:endParaRPr lang="th-TH">
            <a:latin typeface="TH KoHo" panose="02000506000000020004" pitchFamily="2" charset="-34"/>
            <a:cs typeface="TH KoHo" panose="02000506000000020004" pitchFamily="2" charset="-34"/>
          </a:endParaRPr>
        </a:p>
      </dgm:t>
    </dgm:pt>
    <dgm:pt modelId="{140B5DDF-2AA7-450D-8C90-2BC810041C84}" type="parTrans" cxnId="{694FD559-9694-4FC9-A2FA-508687FCDAF4}">
      <dgm:prSet/>
      <dgm:spPr/>
      <dgm:t>
        <a:bodyPr/>
        <a:lstStyle/>
        <a:p>
          <a:endParaRPr lang="th-TH">
            <a:latin typeface="TH KoHo" panose="02000506000000020004" pitchFamily="2" charset="-34"/>
            <a:cs typeface="TH KoHo" panose="02000506000000020004" pitchFamily="2" charset="-34"/>
          </a:endParaRPr>
        </a:p>
      </dgm:t>
    </dgm:pt>
    <dgm:pt modelId="{5DA2B208-F1AF-4037-BCBB-69E376CA3DA0}">
      <dgm:prSet phldrT="[ข้อความ]" phldr="1"/>
      <dgm:spPr/>
      <dgm:t>
        <a:bodyPr/>
        <a:lstStyle/>
        <a:p>
          <a:endParaRPr lang="th-TH" dirty="0">
            <a:latin typeface="TH KoHo" panose="02000506000000020004" pitchFamily="2" charset="-34"/>
            <a:cs typeface="TH KoHo" panose="02000506000000020004" pitchFamily="2" charset="-34"/>
          </a:endParaRPr>
        </a:p>
      </dgm:t>
    </dgm:pt>
    <dgm:pt modelId="{E47AB54B-BC5A-4231-95F0-6AD8A3929786}" type="sibTrans" cxnId="{51816839-58EF-4E6F-ABB6-4B2495B60E6C}">
      <dgm:prSet/>
      <dgm:spPr/>
      <dgm:t>
        <a:bodyPr/>
        <a:lstStyle/>
        <a:p>
          <a:endParaRPr lang="th-TH">
            <a:latin typeface="TH KoHo" panose="02000506000000020004" pitchFamily="2" charset="-34"/>
            <a:cs typeface="TH KoHo" panose="02000506000000020004" pitchFamily="2" charset="-34"/>
          </a:endParaRPr>
        </a:p>
      </dgm:t>
    </dgm:pt>
    <dgm:pt modelId="{405243FF-16AC-4669-B1C4-0486DCFCA061}" type="parTrans" cxnId="{51816839-58EF-4E6F-ABB6-4B2495B60E6C}">
      <dgm:prSet/>
      <dgm:spPr/>
      <dgm:t>
        <a:bodyPr/>
        <a:lstStyle/>
        <a:p>
          <a:endParaRPr lang="th-TH">
            <a:latin typeface="TH KoHo" panose="02000506000000020004" pitchFamily="2" charset="-34"/>
            <a:cs typeface="TH KoHo" panose="02000506000000020004" pitchFamily="2" charset="-34"/>
          </a:endParaRPr>
        </a:p>
      </dgm:t>
    </dgm:pt>
    <dgm:pt modelId="{57FED367-CCD9-4B8F-B48B-564C2AD6C57F}" type="pres">
      <dgm:prSet presAssocID="{B3A6ED33-5B16-4DC6-BB35-A38CF03FBD4A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th-TH"/>
        </a:p>
      </dgm:t>
    </dgm:pt>
    <dgm:pt modelId="{09671C89-F143-461E-AC35-789EF6FFE687}" type="pres">
      <dgm:prSet presAssocID="{A21DB7F4-77C4-4B5B-9719-6BDDF1C7DA8B}" presName="parenttextcomposite" presStyleCnt="0"/>
      <dgm:spPr/>
    </dgm:pt>
    <dgm:pt modelId="{E942A1DB-1203-4ACB-B52A-2F36AE2A8DD2}" type="pres">
      <dgm:prSet presAssocID="{A21DB7F4-77C4-4B5B-9719-6BDDF1C7DA8B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8CDC431-7CC4-46BC-AA65-7AE3F8F81B6B}" type="pres">
      <dgm:prSet presAssocID="{A21DB7F4-77C4-4B5B-9719-6BDDF1C7DA8B}" presName="composite" presStyleCnt="0"/>
      <dgm:spPr/>
    </dgm:pt>
    <dgm:pt modelId="{96178652-AA39-4B8A-BED7-AEE4E52BDD9D}" type="pres">
      <dgm:prSet presAssocID="{A21DB7F4-77C4-4B5B-9719-6BDDF1C7DA8B}" presName="chevron1" presStyleLbl="alignNode1" presStyleIdx="0" presStyleCnt="21"/>
      <dgm:spPr/>
    </dgm:pt>
    <dgm:pt modelId="{97BEB57C-D230-404E-9AF1-603E399F4371}" type="pres">
      <dgm:prSet presAssocID="{A21DB7F4-77C4-4B5B-9719-6BDDF1C7DA8B}" presName="chevron2" presStyleLbl="alignNode1" presStyleIdx="1" presStyleCnt="21"/>
      <dgm:spPr/>
    </dgm:pt>
    <dgm:pt modelId="{D78D2972-03DD-42C8-A8CA-54F000DA4AB5}" type="pres">
      <dgm:prSet presAssocID="{A21DB7F4-77C4-4B5B-9719-6BDDF1C7DA8B}" presName="chevron3" presStyleLbl="alignNode1" presStyleIdx="2" presStyleCnt="21"/>
      <dgm:spPr/>
    </dgm:pt>
    <dgm:pt modelId="{2046E530-3AC6-4CB7-996B-2086F2D2A2A5}" type="pres">
      <dgm:prSet presAssocID="{A21DB7F4-77C4-4B5B-9719-6BDDF1C7DA8B}" presName="chevron4" presStyleLbl="alignNode1" presStyleIdx="3" presStyleCnt="21"/>
      <dgm:spPr/>
    </dgm:pt>
    <dgm:pt modelId="{8780246F-CE1E-472C-A6A7-BB5171E9E115}" type="pres">
      <dgm:prSet presAssocID="{A21DB7F4-77C4-4B5B-9719-6BDDF1C7DA8B}" presName="chevron5" presStyleLbl="alignNode1" presStyleIdx="4" presStyleCnt="21"/>
      <dgm:spPr/>
    </dgm:pt>
    <dgm:pt modelId="{9EAFAF16-DCEC-4EEA-91B0-4A36BC514440}" type="pres">
      <dgm:prSet presAssocID="{A21DB7F4-77C4-4B5B-9719-6BDDF1C7DA8B}" presName="chevron6" presStyleLbl="alignNode1" presStyleIdx="5" presStyleCnt="21"/>
      <dgm:spPr/>
    </dgm:pt>
    <dgm:pt modelId="{8E94C088-D96C-49B2-A7AE-619D17C3381A}" type="pres">
      <dgm:prSet presAssocID="{A21DB7F4-77C4-4B5B-9719-6BDDF1C7DA8B}" presName="chevron7" presStyleLbl="alignNode1" presStyleIdx="6" presStyleCnt="21"/>
      <dgm:spPr/>
    </dgm:pt>
    <dgm:pt modelId="{F26EBAE4-D108-4F84-8AFC-BF72563D3C4E}" type="pres">
      <dgm:prSet presAssocID="{A21DB7F4-77C4-4B5B-9719-6BDDF1C7DA8B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E6E2040-FCB9-4954-8BB7-AEA0529725F6}" type="pres">
      <dgm:prSet presAssocID="{A5914291-A9A3-4D51-BBD4-1C3C0FE1448B}" presName="sibTrans" presStyleCnt="0"/>
      <dgm:spPr/>
    </dgm:pt>
    <dgm:pt modelId="{80A05B17-FD28-431F-B50F-5A3021C8E3AC}" type="pres">
      <dgm:prSet presAssocID="{CDBCD2B3-B82F-4142-983D-5995F211A76E}" presName="parenttextcomposite" presStyleCnt="0"/>
      <dgm:spPr/>
    </dgm:pt>
    <dgm:pt modelId="{676152B8-201D-412C-9382-286DB8A5B326}" type="pres">
      <dgm:prSet presAssocID="{CDBCD2B3-B82F-4142-983D-5995F211A76E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3E84350-6675-4003-AB52-9BBEB60924D8}" type="pres">
      <dgm:prSet presAssocID="{CDBCD2B3-B82F-4142-983D-5995F211A76E}" presName="composite" presStyleCnt="0"/>
      <dgm:spPr/>
    </dgm:pt>
    <dgm:pt modelId="{C2CC6164-C279-4231-8555-1FA5985C0585}" type="pres">
      <dgm:prSet presAssocID="{CDBCD2B3-B82F-4142-983D-5995F211A76E}" presName="chevron1" presStyleLbl="alignNode1" presStyleIdx="7" presStyleCnt="21"/>
      <dgm:spPr/>
    </dgm:pt>
    <dgm:pt modelId="{7A786492-C915-4EAF-8DCE-7770C5D16E97}" type="pres">
      <dgm:prSet presAssocID="{CDBCD2B3-B82F-4142-983D-5995F211A76E}" presName="chevron2" presStyleLbl="alignNode1" presStyleIdx="8" presStyleCnt="21"/>
      <dgm:spPr/>
    </dgm:pt>
    <dgm:pt modelId="{14B3A2F3-5AA7-442F-BAA1-B2BBC4D6B844}" type="pres">
      <dgm:prSet presAssocID="{CDBCD2B3-B82F-4142-983D-5995F211A76E}" presName="chevron3" presStyleLbl="alignNode1" presStyleIdx="9" presStyleCnt="21"/>
      <dgm:spPr/>
    </dgm:pt>
    <dgm:pt modelId="{BAE520B4-F374-45C7-854A-0B7BF17FCF17}" type="pres">
      <dgm:prSet presAssocID="{CDBCD2B3-B82F-4142-983D-5995F211A76E}" presName="chevron4" presStyleLbl="alignNode1" presStyleIdx="10" presStyleCnt="21"/>
      <dgm:spPr/>
    </dgm:pt>
    <dgm:pt modelId="{E6FE784B-94E0-47D7-9449-14E2C870BA91}" type="pres">
      <dgm:prSet presAssocID="{CDBCD2B3-B82F-4142-983D-5995F211A76E}" presName="chevron5" presStyleLbl="alignNode1" presStyleIdx="11" presStyleCnt="21"/>
      <dgm:spPr/>
    </dgm:pt>
    <dgm:pt modelId="{3375E83A-6C9B-46D3-981C-0D3540FB8E82}" type="pres">
      <dgm:prSet presAssocID="{CDBCD2B3-B82F-4142-983D-5995F211A76E}" presName="chevron6" presStyleLbl="alignNode1" presStyleIdx="12" presStyleCnt="21"/>
      <dgm:spPr/>
    </dgm:pt>
    <dgm:pt modelId="{2B2C4BFA-1904-43DF-ADC9-F2B92A2D583C}" type="pres">
      <dgm:prSet presAssocID="{CDBCD2B3-B82F-4142-983D-5995F211A76E}" presName="chevron7" presStyleLbl="alignNode1" presStyleIdx="13" presStyleCnt="21"/>
      <dgm:spPr/>
    </dgm:pt>
    <dgm:pt modelId="{F1112CB3-0F1F-4B84-B15A-64CC8E7272A3}" type="pres">
      <dgm:prSet presAssocID="{CDBCD2B3-B82F-4142-983D-5995F211A76E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C79364E-3494-41AE-9149-DD191656E4A9}" type="pres">
      <dgm:prSet presAssocID="{77C39741-4BFD-428E-8085-2432757B7CDC}" presName="sibTrans" presStyleCnt="0"/>
      <dgm:spPr/>
    </dgm:pt>
    <dgm:pt modelId="{4801CF3B-9E36-4D1B-8080-F0AE93F5CAFB}" type="pres">
      <dgm:prSet presAssocID="{5DA2B208-F1AF-4037-BCBB-69E376CA3DA0}" presName="parenttextcomposite" presStyleCnt="0"/>
      <dgm:spPr/>
    </dgm:pt>
    <dgm:pt modelId="{E7962C60-FF94-4099-96E9-EFD06B5D4252}" type="pres">
      <dgm:prSet presAssocID="{5DA2B208-F1AF-4037-BCBB-69E376CA3DA0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B59C57D-B909-4B42-B350-CBF27D06F71E}" type="pres">
      <dgm:prSet presAssocID="{5DA2B208-F1AF-4037-BCBB-69E376CA3DA0}" presName="composite" presStyleCnt="0"/>
      <dgm:spPr/>
    </dgm:pt>
    <dgm:pt modelId="{97503689-3695-4FF9-8674-C42D4ED3EAD9}" type="pres">
      <dgm:prSet presAssocID="{5DA2B208-F1AF-4037-BCBB-69E376CA3DA0}" presName="chevron1" presStyleLbl="alignNode1" presStyleIdx="14" presStyleCnt="21"/>
      <dgm:spPr/>
    </dgm:pt>
    <dgm:pt modelId="{54FB881D-B193-4476-8732-0D6D40C168F6}" type="pres">
      <dgm:prSet presAssocID="{5DA2B208-F1AF-4037-BCBB-69E376CA3DA0}" presName="chevron2" presStyleLbl="alignNode1" presStyleIdx="15" presStyleCnt="21"/>
      <dgm:spPr/>
    </dgm:pt>
    <dgm:pt modelId="{21A9EA33-DE5C-4C89-B258-DF30C7D0E3D9}" type="pres">
      <dgm:prSet presAssocID="{5DA2B208-F1AF-4037-BCBB-69E376CA3DA0}" presName="chevron3" presStyleLbl="alignNode1" presStyleIdx="16" presStyleCnt="21"/>
      <dgm:spPr/>
    </dgm:pt>
    <dgm:pt modelId="{B8B6B9D6-FF44-4F59-BB46-2D1FF918EB47}" type="pres">
      <dgm:prSet presAssocID="{5DA2B208-F1AF-4037-BCBB-69E376CA3DA0}" presName="chevron4" presStyleLbl="alignNode1" presStyleIdx="17" presStyleCnt="21"/>
      <dgm:spPr/>
    </dgm:pt>
    <dgm:pt modelId="{1DBC3025-EAB5-4C58-8B33-437634DE1365}" type="pres">
      <dgm:prSet presAssocID="{5DA2B208-F1AF-4037-BCBB-69E376CA3DA0}" presName="chevron5" presStyleLbl="alignNode1" presStyleIdx="18" presStyleCnt="21"/>
      <dgm:spPr/>
    </dgm:pt>
    <dgm:pt modelId="{F8F10695-2647-40C2-8B29-8121276C7D4B}" type="pres">
      <dgm:prSet presAssocID="{5DA2B208-F1AF-4037-BCBB-69E376CA3DA0}" presName="chevron6" presStyleLbl="alignNode1" presStyleIdx="19" presStyleCnt="21"/>
      <dgm:spPr/>
    </dgm:pt>
    <dgm:pt modelId="{A18FCFED-7B09-4919-913F-A372B68F749F}" type="pres">
      <dgm:prSet presAssocID="{5DA2B208-F1AF-4037-BCBB-69E376CA3DA0}" presName="chevron7" presStyleLbl="alignNode1" presStyleIdx="20" presStyleCnt="21"/>
      <dgm:spPr/>
    </dgm:pt>
    <dgm:pt modelId="{B7785B79-8682-4406-8DBE-CC4E36BD4DA4}" type="pres">
      <dgm:prSet presAssocID="{5DA2B208-F1AF-4037-BCBB-69E376CA3DA0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2A78076-E351-462E-9353-107A49E02613}" srcId="{A21DB7F4-77C4-4B5B-9719-6BDDF1C7DA8B}" destId="{87D9F960-4B96-4B8E-9C0D-5DB19968028C}" srcOrd="0" destOrd="0" parTransId="{6DD3B85E-4181-404C-A161-1EA775F23EA6}" sibTransId="{E20831C4-938A-4F3E-BF06-6CB6FF2A8F0B}"/>
    <dgm:cxn modelId="{10D72F0C-31CF-4D13-939F-96A071342007}" type="presOf" srcId="{79229FBA-E22A-4E06-B3D3-F6048E1A770C}" destId="{F1112CB3-0F1F-4B84-B15A-64CC8E7272A3}" srcOrd="0" destOrd="0" presId="urn:microsoft.com/office/officeart/2008/layout/VerticalAccentList"/>
    <dgm:cxn modelId="{A20EEFBA-7A3A-44F1-9F9E-7F6639B5125E}" type="presOf" srcId="{87D9F960-4B96-4B8E-9C0D-5DB19968028C}" destId="{F26EBAE4-D108-4F84-8AFC-BF72563D3C4E}" srcOrd="0" destOrd="0" presId="urn:microsoft.com/office/officeart/2008/layout/VerticalAccentList"/>
    <dgm:cxn modelId="{6A2E6AB4-F1D1-44BE-9233-B028FC91D568}" type="presOf" srcId="{3EB4BE70-CDC4-4B75-BD87-BA1DF90BC76F}" destId="{B7785B79-8682-4406-8DBE-CC4E36BD4DA4}" srcOrd="0" destOrd="0" presId="urn:microsoft.com/office/officeart/2008/layout/VerticalAccentList"/>
    <dgm:cxn modelId="{EE2B8F7A-C965-4DFE-8C43-1B04B1BFAB39}" type="presOf" srcId="{CDBCD2B3-B82F-4142-983D-5995F211A76E}" destId="{676152B8-201D-412C-9382-286DB8A5B326}" srcOrd="0" destOrd="0" presId="urn:microsoft.com/office/officeart/2008/layout/VerticalAccentList"/>
    <dgm:cxn modelId="{F23D2CE3-2717-463E-B93B-9F0BC3EBBE57}" type="presOf" srcId="{5DA2B208-F1AF-4037-BCBB-69E376CA3DA0}" destId="{E7962C60-FF94-4099-96E9-EFD06B5D4252}" srcOrd="0" destOrd="0" presId="urn:microsoft.com/office/officeart/2008/layout/VerticalAccentList"/>
    <dgm:cxn modelId="{A96CDDD1-5ED3-4470-B921-E70924F0EC9F}" srcId="{CDBCD2B3-B82F-4142-983D-5995F211A76E}" destId="{79229FBA-E22A-4E06-B3D3-F6048E1A770C}" srcOrd="0" destOrd="0" parTransId="{ACA8ED93-221B-42D4-83A0-A3D7C2B4720D}" sibTransId="{D5D7D5E9-025D-40C5-9AFF-7E0DA22830B9}"/>
    <dgm:cxn modelId="{F4A1592A-24A6-4CE6-8399-2000D8E1BAD0}" srcId="{B3A6ED33-5B16-4DC6-BB35-A38CF03FBD4A}" destId="{A21DB7F4-77C4-4B5B-9719-6BDDF1C7DA8B}" srcOrd="0" destOrd="0" parTransId="{A3B46A6D-C018-4472-B566-A19604D1B7F2}" sibTransId="{A5914291-A9A3-4D51-BBD4-1C3C0FE1448B}"/>
    <dgm:cxn modelId="{7DEB818D-08F7-404A-8C89-17410210D57D}" type="presOf" srcId="{A21DB7F4-77C4-4B5B-9719-6BDDF1C7DA8B}" destId="{E942A1DB-1203-4ACB-B52A-2F36AE2A8DD2}" srcOrd="0" destOrd="0" presId="urn:microsoft.com/office/officeart/2008/layout/VerticalAccentList"/>
    <dgm:cxn modelId="{93C3CD66-75B2-47FC-840F-01C4FC9A602D}" srcId="{5DA2B208-F1AF-4037-BCBB-69E376CA3DA0}" destId="{3EB4BE70-CDC4-4B75-BD87-BA1DF90BC76F}" srcOrd="0" destOrd="0" parTransId="{C31C9D15-E131-43EF-9DBD-63D15D03432C}" sibTransId="{CE5B8071-72A0-4674-8906-52EBD43C3DA1}"/>
    <dgm:cxn modelId="{694FD559-9694-4FC9-A2FA-508687FCDAF4}" srcId="{B3A6ED33-5B16-4DC6-BB35-A38CF03FBD4A}" destId="{CDBCD2B3-B82F-4142-983D-5995F211A76E}" srcOrd="1" destOrd="0" parTransId="{140B5DDF-2AA7-450D-8C90-2BC810041C84}" sibTransId="{77C39741-4BFD-428E-8085-2432757B7CDC}"/>
    <dgm:cxn modelId="{51816839-58EF-4E6F-ABB6-4B2495B60E6C}" srcId="{B3A6ED33-5B16-4DC6-BB35-A38CF03FBD4A}" destId="{5DA2B208-F1AF-4037-BCBB-69E376CA3DA0}" srcOrd="2" destOrd="0" parTransId="{405243FF-16AC-4669-B1C4-0486DCFCA061}" sibTransId="{E47AB54B-BC5A-4231-95F0-6AD8A3929786}"/>
    <dgm:cxn modelId="{8937D893-98CB-44E8-B742-36A743041DD8}" type="presOf" srcId="{B3A6ED33-5B16-4DC6-BB35-A38CF03FBD4A}" destId="{57FED367-CCD9-4B8F-B48B-564C2AD6C57F}" srcOrd="0" destOrd="0" presId="urn:microsoft.com/office/officeart/2008/layout/VerticalAccentList"/>
    <dgm:cxn modelId="{BCE3AF28-074C-4BB7-9FA8-2D5B56808108}" type="presParOf" srcId="{57FED367-CCD9-4B8F-B48B-564C2AD6C57F}" destId="{09671C89-F143-461E-AC35-789EF6FFE687}" srcOrd="0" destOrd="0" presId="urn:microsoft.com/office/officeart/2008/layout/VerticalAccentList"/>
    <dgm:cxn modelId="{7DB59E18-8707-4F69-839B-E661D14E0A4D}" type="presParOf" srcId="{09671C89-F143-461E-AC35-789EF6FFE687}" destId="{E942A1DB-1203-4ACB-B52A-2F36AE2A8DD2}" srcOrd="0" destOrd="0" presId="urn:microsoft.com/office/officeart/2008/layout/VerticalAccentList"/>
    <dgm:cxn modelId="{F4091794-1E80-4317-9F51-E64275038ABE}" type="presParOf" srcId="{57FED367-CCD9-4B8F-B48B-564C2AD6C57F}" destId="{78CDC431-7CC4-46BC-AA65-7AE3F8F81B6B}" srcOrd="1" destOrd="0" presId="urn:microsoft.com/office/officeart/2008/layout/VerticalAccentList"/>
    <dgm:cxn modelId="{CFAF2426-9255-4FBF-BC25-10B1065D9FEE}" type="presParOf" srcId="{78CDC431-7CC4-46BC-AA65-7AE3F8F81B6B}" destId="{96178652-AA39-4B8A-BED7-AEE4E52BDD9D}" srcOrd="0" destOrd="0" presId="urn:microsoft.com/office/officeart/2008/layout/VerticalAccentList"/>
    <dgm:cxn modelId="{DEE7D718-AD1D-4496-A81A-5A10230BC14A}" type="presParOf" srcId="{78CDC431-7CC4-46BC-AA65-7AE3F8F81B6B}" destId="{97BEB57C-D230-404E-9AF1-603E399F4371}" srcOrd="1" destOrd="0" presId="urn:microsoft.com/office/officeart/2008/layout/VerticalAccentList"/>
    <dgm:cxn modelId="{7834E126-F6CA-4230-B8C6-003109371FE0}" type="presParOf" srcId="{78CDC431-7CC4-46BC-AA65-7AE3F8F81B6B}" destId="{D78D2972-03DD-42C8-A8CA-54F000DA4AB5}" srcOrd="2" destOrd="0" presId="urn:microsoft.com/office/officeart/2008/layout/VerticalAccentList"/>
    <dgm:cxn modelId="{35A467AA-0917-43A3-BAD5-4A5E9DE5DDC1}" type="presParOf" srcId="{78CDC431-7CC4-46BC-AA65-7AE3F8F81B6B}" destId="{2046E530-3AC6-4CB7-996B-2086F2D2A2A5}" srcOrd="3" destOrd="0" presId="urn:microsoft.com/office/officeart/2008/layout/VerticalAccentList"/>
    <dgm:cxn modelId="{792FD9AA-68D2-43A2-A26D-FFFE3128351A}" type="presParOf" srcId="{78CDC431-7CC4-46BC-AA65-7AE3F8F81B6B}" destId="{8780246F-CE1E-472C-A6A7-BB5171E9E115}" srcOrd="4" destOrd="0" presId="urn:microsoft.com/office/officeart/2008/layout/VerticalAccentList"/>
    <dgm:cxn modelId="{EB334525-1E1C-45DE-B8E0-A646FD8E51AD}" type="presParOf" srcId="{78CDC431-7CC4-46BC-AA65-7AE3F8F81B6B}" destId="{9EAFAF16-DCEC-4EEA-91B0-4A36BC514440}" srcOrd="5" destOrd="0" presId="urn:microsoft.com/office/officeart/2008/layout/VerticalAccentList"/>
    <dgm:cxn modelId="{D5BEB202-45AC-4E2E-98A6-CAAA50E454A2}" type="presParOf" srcId="{78CDC431-7CC4-46BC-AA65-7AE3F8F81B6B}" destId="{8E94C088-D96C-49B2-A7AE-619D17C3381A}" srcOrd="6" destOrd="0" presId="urn:microsoft.com/office/officeart/2008/layout/VerticalAccentList"/>
    <dgm:cxn modelId="{BD3F08CB-9C34-4128-AB3F-6488A951E820}" type="presParOf" srcId="{78CDC431-7CC4-46BC-AA65-7AE3F8F81B6B}" destId="{F26EBAE4-D108-4F84-8AFC-BF72563D3C4E}" srcOrd="7" destOrd="0" presId="urn:microsoft.com/office/officeart/2008/layout/VerticalAccentList"/>
    <dgm:cxn modelId="{5ADAFD54-11A7-448A-B7B6-684ED930117E}" type="presParOf" srcId="{57FED367-CCD9-4B8F-B48B-564C2AD6C57F}" destId="{2E6E2040-FCB9-4954-8BB7-AEA0529725F6}" srcOrd="2" destOrd="0" presId="urn:microsoft.com/office/officeart/2008/layout/VerticalAccentList"/>
    <dgm:cxn modelId="{816071CB-306F-4425-916B-B479E34D0183}" type="presParOf" srcId="{57FED367-CCD9-4B8F-B48B-564C2AD6C57F}" destId="{80A05B17-FD28-431F-B50F-5A3021C8E3AC}" srcOrd="3" destOrd="0" presId="urn:microsoft.com/office/officeart/2008/layout/VerticalAccentList"/>
    <dgm:cxn modelId="{50D4877D-938F-41FD-8793-DE7647210765}" type="presParOf" srcId="{80A05B17-FD28-431F-B50F-5A3021C8E3AC}" destId="{676152B8-201D-412C-9382-286DB8A5B326}" srcOrd="0" destOrd="0" presId="urn:microsoft.com/office/officeart/2008/layout/VerticalAccentList"/>
    <dgm:cxn modelId="{EAA0E6A1-6744-49F6-966C-A60CE2E5BD50}" type="presParOf" srcId="{57FED367-CCD9-4B8F-B48B-564C2AD6C57F}" destId="{53E84350-6675-4003-AB52-9BBEB60924D8}" srcOrd="4" destOrd="0" presId="urn:microsoft.com/office/officeart/2008/layout/VerticalAccentList"/>
    <dgm:cxn modelId="{B98D973A-AF90-4FF2-9B07-3615A9730F37}" type="presParOf" srcId="{53E84350-6675-4003-AB52-9BBEB60924D8}" destId="{C2CC6164-C279-4231-8555-1FA5985C0585}" srcOrd="0" destOrd="0" presId="urn:microsoft.com/office/officeart/2008/layout/VerticalAccentList"/>
    <dgm:cxn modelId="{04FC9878-6A10-4DDF-B977-90892DF2924A}" type="presParOf" srcId="{53E84350-6675-4003-AB52-9BBEB60924D8}" destId="{7A786492-C915-4EAF-8DCE-7770C5D16E97}" srcOrd="1" destOrd="0" presId="urn:microsoft.com/office/officeart/2008/layout/VerticalAccentList"/>
    <dgm:cxn modelId="{B1ADEA59-3993-4193-952D-FF430FB34783}" type="presParOf" srcId="{53E84350-6675-4003-AB52-9BBEB60924D8}" destId="{14B3A2F3-5AA7-442F-BAA1-B2BBC4D6B844}" srcOrd="2" destOrd="0" presId="urn:microsoft.com/office/officeart/2008/layout/VerticalAccentList"/>
    <dgm:cxn modelId="{12F46216-36C5-47CD-9D0F-4C0E190E343D}" type="presParOf" srcId="{53E84350-6675-4003-AB52-9BBEB60924D8}" destId="{BAE520B4-F374-45C7-854A-0B7BF17FCF17}" srcOrd="3" destOrd="0" presId="urn:microsoft.com/office/officeart/2008/layout/VerticalAccentList"/>
    <dgm:cxn modelId="{6CFBB506-C030-41D5-8295-13765439903E}" type="presParOf" srcId="{53E84350-6675-4003-AB52-9BBEB60924D8}" destId="{E6FE784B-94E0-47D7-9449-14E2C870BA91}" srcOrd="4" destOrd="0" presId="urn:microsoft.com/office/officeart/2008/layout/VerticalAccentList"/>
    <dgm:cxn modelId="{DAE79B95-79D4-4977-A0D7-43C9856A82A1}" type="presParOf" srcId="{53E84350-6675-4003-AB52-9BBEB60924D8}" destId="{3375E83A-6C9B-46D3-981C-0D3540FB8E82}" srcOrd="5" destOrd="0" presId="urn:microsoft.com/office/officeart/2008/layout/VerticalAccentList"/>
    <dgm:cxn modelId="{195638AA-98AA-44EB-8D5C-F4E186FD9ED0}" type="presParOf" srcId="{53E84350-6675-4003-AB52-9BBEB60924D8}" destId="{2B2C4BFA-1904-43DF-ADC9-F2B92A2D583C}" srcOrd="6" destOrd="0" presId="urn:microsoft.com/office/officeart/2008/layout/VerticalAccentList"/>
    <dgm:cxn modelId="{51BA0CD4-079C-4BBE-ACC0-D410EEBBAD92}" type="presParOf" srcId="{53E84350-6675-4003-AB52-9BBEB60924D8}" destId="{F1112CB3-0F1F-4B84-B15A-64CC8E7272A3}" srcOrd="7" destOrd="0" presId="urn:microsoft.com/office/officeart/2008/layout/VerticalAccentList"/>
    <dgm:cxn modelId="{41DEE0FE-BD20-43B9-B6D5-D5BCB648FB08}" type="presParOf" srcId="{57FED367-CCD9-4B8F-B48B-564C2AD6C57F}" destId="{9C79364E-3494-41AE-9149-DD191656E4A9}" srcOrd="5" destOrd="0" presId="urn:microsoft.com/office/officeart/2008/layout/VerticalAccentList"/>
    <dgm:cxn modelId="{AAABD5B3-BFA7-4992-B88B-E2375BA6D379}" type="presParOf" srcId="{57FED367-CCD9-4B8F-B48B-564C2AD6C57F}" destId="{4801CF3B-9E36-4D1B-8080-F0AE93F5CAFB}" srcOrd="6" destOrd="0" presId="urn:microsoft.com/office/officeart/2008/layout/VerticalAccentList"/>
    <dgm:cxn modelId="{C59B3426-6DC2-4696-A840-464657C85678}" type="presParOf" srcId="{4801CF3B-9E36-4D1B-8080-F0AE93F5CAFB}" destId="{E7962C60-FF94-4099-96E9-EFD06B5D4252}" srcOrd="0" destOrd="0" presId="urn:microsoft.com/office/officeart/2008/layout/VerticalAccentList"/>
    <dgm:cxn modelId="{0352B73C-62FA-4F4E-97B4-E3B9AAE55B74}" type="presParOf" srcId="{57FED367-CCD9-4B8F-B48B-564C2AD6C57F}" destId="{FB59C57D-B909-4B42-B350-CBF27D06F71E}" srcOrd="7" destOrd="0" presId="urn:microsoft.com/office/officeart/2008/layout/VerticalAccentList"/>
    <dgm:cxn modelId="{071B1BA6-E9A0-4B40-9436-79BD7E982F0B}" type="presParOf" srcId="{FB59C57D-B909-4B42-B350-CBF27D06F71E}" destId="{97503689-3695-4FF9-8674-C42D4ED3EAD9}" srcOrd="0" destOrd="0" presId="urn:microsoft.com/office/officeart/2008/layout/VerticalAccentList"/>
    <dgm:cxn modelId="{A0610216-F968-4571-A825-8DD3412F7165}" type="presParOf" srcId="{FB59C57D-B909-4B42-B350-CBF27D06F71E}" destId="{54FB881D-B193-4476-8732-0D6D40C168F6}" srcOrd="1" destOrd="0" presId="urn:microsoft.com/office/officeart/2008/layout/VerticalAccentList"/>
    <dgm:cxn modelId="{101393BD-8A0E-4C72-A6D6-EF86E86070C7}" type="presParOf" srcId="{FB59C57D-B909-4B42-B350-CBF27D06F71E}" destId="{21A9EA33-DE5C-4C89-B258-DF30C7D0E3D9}" srcOrd="2" destOrd="0" presId="urn:microsoft.com/office/officeart/2008/layout/VerticalAccentList"/>
    <dgm:cxn modelId="{81D6AE42-E91E-49DC-A994-1AFFEE53D206}" type="presParOf" srcId="{FB59C57D-B909-4B42-B350-CBF27D06F71E}" destId="{B8B6B9D6-FF44-4F59-BB46-2D1FF918EB47}" srcOrd="3" destOrd="0" presId="urn:microsoft.com/office/officeart/2008/layout/VerticalAccentList"/>
    <dgm:cxn modelId="{C0DDE3B6-1582-4676-A156-4FC24FCA1266}" type="presParOf" srcId="{FB59C57D-B909-4B42-B350-CBF27D06F71E}" destId="{1DBC3025-EAB5-4C58-8B33-437634DE1365}" srcOrd="4" destOrd="0" presId="urn:microsoft.com/office/officeart/2008/layout/VerticalAccentList"/>
    <dgm:cxn modelId="{2D9B00CD-86A0-42DA-BC11-49B3547792BB}" type="presParOf" srcId="{FB59C57D-B909-4B42-B350-CBF27D06F71E}" destId="{F8F10695-2647-40C2-8B29-8121276C7D4B}" srcOrd="5" destOrd="0" presId="urn:microsoft.com/office/officeart/2008/layout/VerticalAccentList"/>
    <dgm:cxn modelId="{EB5B972C-F891-49AD-B2F7-01E0A0208A62}" type="presParOf" srcId="{FB59C57D-B909-4B42-B350-CBF27D06F71E}" destId="{A18FCFED-7B09-4919-913F-A372B68F749F}" srcOrd="6" destOrd="0" presId="urn:microsoft.com/office/officeart/2008/layout/VerticalAccentList"/>
    <dgm:cxn modelId="{85FFB540-29D8-471E-8642-981D06EDCC18}" type="presParOf" srcId="{FB59C57D-B909-4B42-B350-CBF27D06F71E}" destId="{B7785B79-8682-4406-8DBE-CC4E36BD4DA4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42A1DB-1203-4ACB-B52A-2F36AE2A8DD2}">
      <dsp:nvSpPr>
        <dsp:cNvPr id="0" name=""/>
        <dsp:cNvSpPr/>
      </dsp:nvSpPr>
      <dsp:spPr>
        <a:xfrm>
          <a:off x="828168" y="54"/>
          <a:ext cx="4411790" cy="4010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600" kern="1200" dirty="0"/>
        </a:p>
      </dsp:txBody>
      <dsp:txXfrm>
        <a:off x="828168" y="54"/>
        <a:ext cx="4411790" cy="401071"/>
      </dsp:txXfrm>
    </dsp:sp>
    <dsp:sp modelId="{96178652-AA39-4B8A-BED7-AEE4E52BDD9D}">
      <dsp:nvSpPr>
        <dsp:cNvPr id="0" name=""/>
        <dsp:cNvSpPr/>
      </dsp:nvSpPr>
      <dsp:spPr>
        <a:xfrm>
          <a:off x="828168" y="401126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7BEB57C-D230-404E-9AF1-603E399F4371}">
      <dsp:nvSpPr>
        <dsp:cNvPr id="0" name=""/>
        <dsp:cNvSpPr/>
      </dsp:nvSpPr>
      <dsp:spPr>
        <a:xfrm>
          <a:off x="1448269" y="401126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519785"/>
                <a:satOff val="-2398"/>
                <a:lumOff val="8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519785"/>
                <a:satOff val="-2398"/>
                <a:lumOff val="8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519785"/>
                <a:satOff val="-2398"/>
                <a:lumOff val="8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519785"/>
              <a:satOff val="-2398"/>
              <a:lumOff val="8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78D2972-03DD-42C8-A8CA-54F000DA4AB5}">
      <dsp:nvSpPr>
        <dsp:cNvPr id="0" name=""/>
        <dsp:cNvSpPr/>
      </dsp:nvSpPr>
      <dsp:spPr>
        <a:xfrm>
          <a:off x="2068861" y="401126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1039569"/>
                <a:satOff val="-4797"/>
                <a:lumOff val="17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"/>
                <a:satOff val="-4797"/>
                <a:lumOff val="17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"/>
                <a:satOff val="-4797"/>
                <a:lumOff val="17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1039569"/>
              <a:satOff val="-4797"/>
              <a:lumOff val="17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046E530-3AC6-4CB7-996B-2086F2D2A2A5}">
      <dsp:nvSpPr>
        <dsp:cNvPr id="0" name=""/>
        <dsp:cNvSpPr/>
      </dsp:nvSpPr>
      <dsp:spPr>
        <a:xfrm>
          <a:off x="2688963" y="401126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1559354"/>
                <a:satOff val="-7195"/>
                <a:lumOff val="2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559354"/>
                <a:satOff val="-7195"/>
                <a:lumOff val="2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559354"/>
                <a:satOff val="-7195"/>
                <a:lumOff val="2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1559354"/>
              <a:satOff val="-7195"/>
              <a:lumOff val="2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780246F-CE1E-472C-A6A7-BB5171E9E115}">
      <dsp:nvSpPr>
        <dsp:cNvPr id="0" name=""/>
        <dsp:cNvSpPr/>
      </dsp:nvSpPr>
      <dsp:spPr>
        <a:xfrm>
          <a:off x="3309555" y="401126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2079139"/>
                <a:satOff val="-9594"/>
                <a:lumOff val="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079139"/>
                <a:satOff val="-9594"/>
                <a:lumOff val="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079139"/>
                <a:satOff val="-9594"/>
                <a:lumOff val="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2079139"/>
              <a:satOff val="-9594"/>
              <a:lumOff val="35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EAFAF16-DCEC-4EEA-91B0-4A36BC514440}">
      <dsp:nvSpPr>
        <dsp:cNvPr id="0" name=""/>
        <dsp:cNvSpPr/>
      </dsp:nvSpPr>
      <dsp:spPr>
        <a:xfrm>
          <a:off x="3929657" y="401126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2598923"/>
                <a:satOff val="-11992"/>
                <a:lumOff val="44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598923"/>
                <a:satOff val="-11992"/>
                <a:lumOff val="44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598923"/>
                <a:satOff val="-11992"/>
                <a:lumOff val="44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E94C088-D96C-49B2-A7AE-619D17C3381A}">
      <dsp:nvSpPr>
        <dsp:cNvPr id="0" name=""/>
        <dsp:cNvSpPr/>
      </dsp:nvSpPr>
      <dsp:spPr>
        <a:xfrm>
          <a:off x="4550248" y="401126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3118708"/>
                <a:satOff val="-14390"/>
                <a:lumOff val="53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3118708"/>
                <a:satOff val="-14390"/>
                <a:lumOff val="53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3118708"/>
                <a:satOff val="-14390"/>
                <a:lumOff val="53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3118708"/>
              <a:satOff val="-14390"/>
              <a:lumOff val="53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26EBAE4-D108-4F84-8AFC-BF72563D3C4E}">
      <dsp:nvSpPr>
        <dsp:cNvPr id="0" name=""/>
        <dsp:cNvSpPr/>
      </dsp:nvSpPr>
      <dsp:spPr>
        <a:xfrm>
          <a:off x="828168" y="482826"/>
          <a:ext cx="4469144" cy="6535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b="1" kern="1200" dirty="0" smtClean="0">
              <a:latin typeface="TH KoHo" panose="02000506000000020004" pitchFamily="2" charset="-34"/>
              <a:cs typeface="TH KoHo" panose="02000506000000020004" pitchFamily="2" charset="-34"/>
            </a:rPr>
            <a:t>ลักษณะที่ ๑ พิจารณาจากประโยชน์หรือความต้องการที่จะได้รับจากการวิจัย</a:t>
          </a:r>
          <a:endParaRPr lang="th-TH" sz="2200" b="1" kern="1200" dirty="0">
            <a:latin typeface="TH KoHo" panose="02000506000000020004" pitchFamily="2" charset="-34"/>
            <a:cs typeface="TH KoHo" panose="02000506000000020004" pitchFamily="2" charset="-34"/>
          </a:endParaRPr>
        </a:p>
      </dsp:txBody>
      <dsp:txXfrm>
        <a:off x="828168" y="482826"/>
        <a:ext cx="4469144" cy="653598"/>
      </dsp:txXfrm>
    </dsp:sp>
    <dsp:sp modelId="{676152B8-201D-412C-9382-286DB8A5B326}">
      <dsp:nvSpPr>
        <dsp:cNvPr id="0" name=""/>
        <dsp:cNvSpPr/>
      </dsp:nvSpPr>
      <dsp:spPr>
        <a:xfrm>
          <a:off x="828168" y="1275773"/>
          <a:ext cx="4411790" cy="4010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600" kern="1200" dirty="0"/>
        </a:p>
      </dsp:txBody>
      <dsp:txXfrm>
        <a:off x="828168" y="1275773"/>
        <a:ext cx="4411790" cy="401071"/>
      </dsp:txXfrm>
    </dsp:sp>
    <dsp:sp modelId="{C2CC6164-C279-4231-8555-1FA5985C0585}">
      <dsp:nvSpPr>
        <dsp:cNvPr id="0" name=""/>
        <dsp:cNvSpPr/>
      </dsp:nvSpPr>
      <dsp:spPr>
        <a:xfrm>
          <a:off x="828168" y="1676845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3638492"/>
                <a:satOff val="-16789"/>
                <a:lumOff val="61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3638492"/>
                <a:satOff val="-16789"/>
                <a:lumOff val="61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3638492"/>
                <a:satOff val="-16789"/>
                <a:lumOff val="61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3638492"/>
              <a:satOff val="-16789"/>
              <a:lumOff val="61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A786492-C915-4EAF-8DCE-7770C5D16E97}">
      <dsp:nvSpPr>
        <dsp:cNvPr id="0" name=""/>
        <dsp:cNvSpPr/>
      </dsp:nvSpPr>
      <dsp:spPr>
        <a:xfrm>
          <a:off x="1448269" y="1676845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4158277"/>
                <a:satOff val="-19187"/>
                <a:lumOff val="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158277"/>
                <a:satOff val="-19187"/>
                <a:lumOff val="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158277"/>
                <a:satOff val="-19187"/>
                <a:lumOff val="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4158277"/>
              <a:satOff val="-19187"/>
              <a:lumOff val="7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4B3A2F3-5AA7-442F-BAA1-B2BBC4D6B844}">
      <dsp:nvSpPr>
        <dsp:cNvPr id="0" name=""/>
        <dsp:cNvSpPr/>
      </dsp:nvSpPr>
      <dsp:spPr>
        <a:xfrm>
          <a:off x="2068861" y="1676845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4678061"/>
                <a:satOff val="-21586"/>
                <a:lumOff val="79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678061"/>
                <a:satOff val="-21586"/>
                <a:lumOff val="79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678061"/>
                <a:satOff val="-21586"/>
                <a:lumOff val="79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4678061"/>
              <a:satOff val="-21586"/>
              <a:lumOff val="79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AE520B4-F374-45C7-854A-0B7BF17FCF17}">
      <dsp:nvSpPr>
        <dsp:cNvPr id="0" name=""/>
        <dsp:cNvSpPr/>
      </dsp:nvSpPr>
      <dsp:spPr>
        <a:xfrm>
          <a:off x="2688963" y="1676845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6FE784B-94E0-47D7-9449-14E2C870BA91}">
      <dsp:nvSpPr>
        <dsp:cNvPr id="0" name=""/>
        <dsp:cNvSpPr/>
      </dsp:nvSpPr>
      <dsp:spPr>
        <a:xfrm>
          <a:off x="3309555" y="1676845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5717631"/>
                <a:satOff val="-26382"/>
                <a:lumOff val="97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5717631"/>
                <a:satOff val="-26382"/>
                <a:lumOff val="97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5717631"/>
                <a:satOff val="-26382"/>
                <a:lumOff val="97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5717631"/>
              <a:satOff val="-26382"/>
              <a:lumOff val="97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375E83A-6C9B-46D3-981C-0D3540FB8E82}">
      <dsp:nvSpPr>
        <dsp:cNvPr id="0" name=""/>
        <dsp:cNvSpPr/>
      </dsp:nvSpPr>
      <dsp:spPr>
        <a:xfrm>
          <a:off x="3929657" y="1676845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6237415"/>
                <a:satOff val="-28781"/>
                <a:lumOff val="105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6237415"/>
                <a:satOff val="-28781"/>
                <a:lumOff val="105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6237415"/>
                <a:satOff val="-28781"/>
                <a:lumOff val="105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6237415"/>
              <a:satOff val="-28781"/>
              <a:lumOff val="105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B2C4BFA-1904-43DF-ADC9-F2B92A2D583C}">
      <dsp:nvSpPr>
        <dsp:cNvPr id="0" name=""/>
        <dsp:cNvSpPr/>
      </dsp:nvSpPr>
      <dsp:spPr>
        <a:xfrm>
          <a:off x="4550248" y="1676845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6757200"/>
                <a:satOff val="-31179"/>
                <a:lumOff val="114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6757200"/>
                <a:satOff val="-31179"/>
                <a:lumOff val="114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6757200"/>
                <a:satOff val="-31179"/>
                <a:lumOff val="114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6757200"/>
              <a:satOff val="-31179"/>
              <a:lumOff val="114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112CB3-0F1F-4B84-B15A-64CC8E7272A3}">
      <dsp:nvSpPr>
        <dsp:cNvPr id="0" name=""/>
        <dsp:cNvSpPr/>
      </dsp:nvSpPr>
      <dsp:spPr>
        <a:xfrm>
          <a:off x="828168" y="1758545"/>
          <a:ext cx="4469144" cy="6535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b="1" kern="1200" smtClean="0">
              <a:latin typeface="TH KoHo" panose="02000506000000020004" pitchFamily="2" charset="-34"/>
              <a:cs typeface="TH KoHo" panose="02000506000000020004" pitchFamily="2" charset="-34"/>
            </a:rPr>
            <a:t>ลักษณะที่ ๒ พิจารณาจากคุณลักษณะของข้อมูล</a:t>
          </a:r>
          <a:endParaRPr lang="th-TH" sz="2200" kern="1200" dirty="0">
            <a:latin typeface="TH KoHo" panose="02000506000000020004" pitchFamily="2" charset="-34"/>
            <a:cs typeface="TH KoHo" panose="02000506000000020004" pitchFamily="2" charset="-34"/>
          </a:endParaRPr>
        </a:p>
      </dsp:txBody>
      <dsp:txXfrm>
        <a:off x="828168" y="1758545"/>
        <a:ext cx="4469144" cy="653598"/>
      </dsp:txXfrm>
    </dsp:sp>
    <dsp:sp modelId="{E7962C60-FF94-4099-96E9-EFD06B5D4252}">
      <dsp:nvSpPr>
        <dsp:cNvPr id="0" name=""/>
        <dsp:cNvSpPr/>
      </dsp:nvSpPr>
      <dsp:spPr>
        <a:xfrm>
          <a:off x="828168" y="2551492"/>
          <a:ext cx="4411790" cy="4010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600" kern="1200" dirty="0"/>
        </a:p>
      </dsp:txBody>
      <dsp:txXfrm>
        <a:off x="828168" y="2551492"/>
        <a:ext cx="4411790" cy="401071"/>
      </dsp:txXfrm>
    </dsp:sp>
    <dsp:sp modelId="{97503689-3695-4FF9-8674-C42D4ED3EAD9}">
      <dsp:nvSpPr>
        <dsp:cNvPr id="0" name=""/>
        <dsp:cNvSpPr/>
      </dsp:nvSpPr>
      <dsp:spPr>
        <a:xfrm>
          <a:off x="828168" y="2952564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7276984"/>
                <a:satOff val="-33578"/>
                <a:lumOff val="123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7276984"/>
                <a:satOff val="-33578"/>
                <a:lumOff val="123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7276984"/>
                <a:satOff val="-33578"/>
                <a:lumOff val="123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7276984"/>
              <a:satOff val="-33578"/>
              <a:lumOff val="123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4FB881D-B193-4476-8732-0D6D40C168F6}">
      <dsp:nvSpPr>
        <dsp:cNvPr id="0" name=""/>
        <dsp:cNvSpPr/>
      </dsp:nvSpPr>
      <dsp:spPr>
        <a:xfrm>
          <a:off x="1448269" y="2952564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7796769"/>
                <a:satOff val="-35976"/>
                <a:lumOff val="132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7796769"/>
                <a:satOff val="-35976"/>
                <a:lumOff val="132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7796769"/>
                <a:satOff val="-35976"/>
                <a:lumOff val="132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7796769"/>
              <a:satOff val="-35976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1A9EA33-DE5C-4C89-B258-DF30C7D0E3D9}">
      <dsp:nvSpPr>
        <dsp:cNvPr id="0" name=""/>
        <dsp:cNvSpPr/>
      </dsp:nvSpPr>
      <dsp:spPr>
        <a:xfrm>
          <a:off x="2068861" y="2952564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8316554"/>
                <a:satOff val="-38374"/>
                <a:lumOff val="141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8316554"/>
                <a:satOff val="-38374"/>
                <a:lumOff val="141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8316554"/>
                <a:satOff val="-38374"/>
                <a:lumOff val="141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8316554"/>
              <a:satOff val="-38374"/>
              <a:lumOff val="141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8B6B9D6-FF44-4F59-BB46-2D1FF918EB47}">
      <dsp:nvSpPr>
        <dsp:cNvPr id="0" name=""/>
        <dsp:cNvSpPr/>
      </dsp:nvSpPr>
      <dsp:spPr>
        <a:xfrm>
          <a:off x="2688963" y="2952564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8836339"/>
                <a:satOff val="-40773"/>
                <a:lumOff val="150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8836339"/>
                <a:satOff val="-40773"/>
                <a:lumOff val="150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8836339"/>
                <a:satOff val="-40773"/>
                <a:lumOff val="150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8836339"/>
              <a:satOff val="-40773"/>
              <a:lumOff val="150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DBC3025-EAB5-4C58-8B33-437634DE1365}">
      <dsp:nvSpPr>
        <dsp:cNvPr id="0" name=""/>
        <dsp:cNvSpPr/>
      </dsp:nvSpPr>
      <dsp:spPr>
        <a:xfrm>
          <a:off x="3309555" y="2952564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9356123"/>
                <a:satOff val="-43171"/>
                <a:lumOff val="158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356123"/>
                <a:satOff val="-43171"/>
                <a:lumOff val="158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356123"/>
                <a:satOff val="-43171"/>
                <a:lumOff val="158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9356123"/>
              <a:satOff val="-43171"/>
              <a:lumOff val="158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F10695-2647-40C2-8B29-8121276C7D4B}">
      <dsp:nvSpPr>
        <dsp:cNvPr id="0" name=""/>
        <dsp:cNvSpPr/>
      </dsp:nvSpPr>
      <dsp:spPr>
        <a:xfrm>
          <a:off x="3929657" y="2952564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9875907"/>
                <a:satOff val="-45570"/>
                <a:lumOff val="167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75907"/>
                <a:satOff val="-45570"/>
                <a:lumOff val="167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75907"/>
                <a:satOff val="-45570"/>
                <a:lumOff val="167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9875907"/>
              <a:satOff val="-45570"/>
              <a:lumOff val="167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18FCFED-7B09-4919-913F-A372B68F749F}">
      <dsp:nvSpPr>
        <dsp:cNvPr id="0" name=""/>
        <dsp:cNvSpPr/>
      </dsp:nvSpPr>
      <dsp:spPr>
        <a:xfrm>
          <a:off x="4550248" y="2952564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7785B79-8682-4406-8DBE-CC4E36BD4DA4}">
      <dsp:nvSpPr>
        <dsp:cNvPr id="0" name=""/>
        <dsp:cNvSpPr/>
      </dsp:nvSpPr>
      <dsp:spPr>
        <a:xfrm>
          <a:off x="828168" y="3034263"/>
          <a:ext cx="4469144" cy="6535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b="1" kern="1200" dirty="0" smtClean="0">
              <a:latin typeface="TH KoHo" panose="02000506000000020004" pitchFamily="2" charset="-34"/>
              <a:cs typeface="TH KoHo" panose="02000506000000020004" pitchFamily="2" charset="-34"/>
            </a:rPr>
            <a:t>ลักษณะที่ ๓ พิจารณาจากระดับของการศึกษากับตัวแปร</a:t>
          </a:r>
          <a:endParaRPr lang="th-TH" sz="2200" kern="1200" dirty="0">
            <a:latin typeface="TH KoHo" panose="02000506000000020004" pitchFamily="2" charset="-34"/>
            <a:cs typeface="TH KoHo" panose="02000506000000020004" pitchFamily="2" charset="-34"/>
          </a:endParaRPr>
        </a:p>
      </dsp:txBody>
      <dsp:txXfrm>
        <a:off x="828168" y="3034263"/>
        <a:ext cx="4469144" cy="6535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42A1DB-1203-4ACB-B52A-2F36AE2A8DD2}">
      <dsp:nvSpPr>
        <dsp:cNvPr id="0" name=""/>
        <dsp:cNvSpPr/>
      </dsp:nvSpPr>
      <dsp:spPr>
        <a:xfrm>
          <a:off x="828168" y="54"/>
          <a:ext cx="4411790" cy="4010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 dirty="0">
            <a:latin typeface="TH KoHo" panose="02000506000000020004" pitchFamily="2" charset="-34"/>
            <a:cs typeface="TH KoHo" panose="02000506000000020004" pitchFamily="2" charset="-34"/>
          </a:endParaRPr>
        </a:p>
      </dsp:txBody>
      <dsp:txXfrm>
        <a:off x="828168" y="54"/>
        <a:ext cx="4411790" cy="401071"/>
      </dsp:txXfrm>
    </dsp:sp>
    <dsp:sp modelId="{96178652-AA39-4B8A-BED7-AEE4E52BDD9D}">
      <dsp:nvSpPr>
        <dsp:cNvPr id="0" name=""/>
        <dsp:cNvSpPr/>
      </dsp:nvSpPr>
      <dsp:spPr>
        <a:xfrm>
          <a:off x="828168" y="401126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7BEB57C-D230-404E-9AF1-603E399F4371}">
      <dsp:nvSpPr>
        <dsp:cNvPr id="0" name=""/>
        <dsp:cNvSpPr/>
      </dsp:nvSpPr>
      <dsp:spPr>
        <a:xfrm>
          <a:off x="1448269" y="401126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519785"/>
                <a:satOff val="-2398"/>
                <a:lumOff val="8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519785"/>
                <a:satOff val="-2398"/>
                <a:lumOff val="8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519785"/>
                <a:satOff val="-2398"/>
                <a:lumOff val="8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519785"/>
              <a:satOff val="-2398"/>
              <a:lumOff val="8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78D2972-03DD-42C8-A8CA-54F000DA4AB5}">
      <dsp:nvSpPr>
        <dsp:cNvPr id="0" name=""/>
        <dsp:cNvSpPr/>
      </dsp:nvSpPr>
      <dsp:spPr>
        <a:xfrm>
          <a:off x="2068861" y="401126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1039569"/>
                <a:satOff val="-4797"/>
                <a:lumOff val="17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"/>
                <a:satOff val="-4797"/>
                <a:lumOff val="17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"/>
                <a:satOff val="-4797"/>
                <a:lumOff val="17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1039569"/>
              <a:satOff val="-4797"/>
              <a:lumOff val="17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046E530-3AC6-4CB7-996B-2086F2D2A2A5}">
      <dsp:nvSpPr>
        <dsp:cNvPr id="0" name=""/>
        <dsp:cNvSpPr/>
      </dsp:nvSpPr>
      <dsp:spPr>
        <a:xfrm>
          <a:off x="2688963" y="401126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1559354"/>
                <a:satOff val="-7195"/>
                <a:lumOff val="2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559354"/>
                <a:satOff val="-7195"/>
                <a:lumOff val="2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559354"/>
                <a:satOff val="-7195"/>
                <a:lumOff val="2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1559354"/>
              <a:satOff val="-7195"/>
              <a:lumOff val="2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780246F-CE1E-472C-A6A7-BB5171E9E115}">
      <dsp:nvSpPr>
        <dsp:cNvPr id="0" name=""/>
        <dsp:cNvSpPr/>
      </dsp:nvSpPr>
      <dsp:spPr>
        <a:xfrm>
          <a:off x="3309555" y="401126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2079139"/>
                <a:satOff val="-9594"/>
                <a:lumOff val="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079139"/>
                <a:satOff val="-9594"/>
                <a:lumOff val="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079139"/>
                <a:satOff val="-9594"/>
                <a:lumOff val="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2079139"/>
              <a:satOff val="-9594"/>
              <a:lumOff val="35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EAFAF16-DCEC-4EEA-91B0-4A36BC514440}">
      <dsp:nvSpPr>
        <dsp:cNvPr id="0" name=""/>
        <dsp:cNvSpPr/>
      </dsp:nvSpPr>
      <dsp:spPr>
        <a:xfrm>
          <a:off x="3929657" y="401126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2598923"/>
                <a:satOff val="-11992"/>
                <a:lumOff val="44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598923"/>
                <a:satOff val="-11992"/>
                <a:lumOff val="44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598923"/>
                <a:satOff val="-11992"/>
                <a:lumOff val="44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E94C088-D96C-49B2-A7AE-619D17C3381A}">
      <dsp:nvSpPr>
        <dsp:cNvPr id="0" name=""/>
        <dsp:cNvSpPr/>
      </dsp:nvSpPr>
      <dsp:spPr>
        <a:xfrm>
          <a:off x="4550248" y="401126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3118708"/>
                <a:satOff val="-14390"/>
                <a:lumOff val="53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3118708"/>
                <a:satOff val="-14390"/>
                <a:lumOff val="53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3118708"/>
                <a:satOff val="-14390"/>
                <a:lumOff val="53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3118708"/>
              <a:satOff val="-14390"/>
              <a:lumOff val="53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26EBAE4-D108-4F84-8AFC-BF72563D3C4E}">
      <dsp:nvSpPr>
        <dsp:cNvPr id="0" name=""/>
        <dsp:cNvSpPr/>
      </dsp:nvSpPr>
      <dsp:spPr>
        <a:xfrm>
          <a:off x="828168" y="482826"/>
          <a:ext cx="4469144" cy="6535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b="1" kern="1200" dirty="0" smtClean="0">
              <a:latin typeface="TH KoHo" panose="02000506000000020004" pitchFamily="2" charset="-34"/>
              <a:cs typeface="TH KoHo" panose="02000506000000020004" pitchFamily="2" charset="-34"/>
            </a:rPr>
            <a:t>ลักษณะที่ ๔ พิจารณาจากชนิดของข้อมูล</a:t>
          </a:r>
          <a:endParaRPr lang="th-TH" sz="2200" b="1" kern="1200" dirty="0">
            <a:latin typeface="TH KoHo" panose="02000506000000020004" pitchFamily="2" charset="-34"/>
            <a:cs typeface="TH KoHo" panose="02000506000000020004" pitchFamily="2" charset="-34"/>
          </a:endParaRPr>
        </a:p>
      </dsp:txBody>
      <dsp:txXfrm>
        <a:off x="828168" y="482826"/>
        <a:ext cx="4469144" cy="653598"/>
      </dsp:txXfrm>
    </dsp:sp>
    <dsp:sp modelId="{676152B8-201D-412C-9382-286DB8A5B326}">
      <dsp:nvSpPr>
        <dsp:cNvPr id="0" name=""/>
        <dsp:cNvSpPr/>
      </dsp:nvSpPr>
      <dsp:spPr>
        <a:xfrm>
          <a:off x="828168" y="1275773"/>
          <a:ext cx="4411790" cy="4010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 dirty="0">
            <a:latin typeface="TH KoHo" panose="02000506000000020004" pitchFamily="2" charset="-34"/>
            <a:cs typeface="TH KoHo" panose="02000506000000020004" pitchFamily="2" charset="-34"/>
          </a:endParaRPr>
        </a:p>
      </dsp:txBody>
      <dsp:txXfrm>
        <a:off x="828168" y="1275773"/>
        <a:ext cx="4411790" cy="401071"/>
      </dsp:txXfrm>
    </dsp:sp>
    <dsp:sp modelId="{C2CC6164-C279-4231-8555-1FA5985C0585}">
      <dsp:nvSpPr>
        <dsp:cNvPr id="0" name=""/>
        <dsp:cNvSpPr/>
      </dsp:nvSpPr>
      <dsp:spPr>
        <a:xfrm>
          <a:off x="828168" y="1676845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3638492"/>
                <a:satOff val="-16789"/>
                <a:lumOff val="61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3638492"/>
                <a:satOff val="-16789"/>
                <a:lumOff val="61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3638492"/>
                <a:satOff val="-16789"/>
                <a:lumOff val="61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3638492"/>
              <a:satOff val="-16789"/>
              <a:lumOff val="61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A786492-C915-4EAF-8DCE-7770C5D16E97}">
      <dsp:nvSpPr>
        <dsp:cNvPr id="0" name=""/>
        <dsp:cNvSpPr/>
      </dsp:nvSpPr>
      <dsp:spPr>
        <a:xfrm>
          <a:off x="1448269" y="1676845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4158277"/>
                <a:satOff val="-19187"/>
                <a:lumOff val="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158277"/>
                <a:satOff val="-19187"/>
                <a:lumOff val="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158277"/>
                <a:satOff val="-19187"/>
                <a:lumOff val="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4158277"/>
              <a:satOff val="-19187"/>
              <a:lumOff val="7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4B3A2F3-5AA7-442F-BAA1-B2BBC4D6B844}">
      <dsp:nvSpPr>
        <dsp:cNvPr id="0" name=""/>
        <dsp:cNvSpPr/>
      </dsp:nvSpPr>
      <dsp:spPr>
        <a:xfrm>
          <a:off x="2068861" y="1676845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4678061"/>
                <a:satOff val="-21586"/>
                <a:lumOff val="79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678061"/>
                <a:satOff val="-21586"/>
                <a:lumOff val="79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678061"/>
                <a:satOff val="-21586"/>
                <a:lumOff val="79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4678061"/>
              <a:satOff val="-21586"/>
              <a:lumOff val="79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AE520B4-F374-45C7-854A-0B7BF17FCF17}">
      <dsp:nvSpPr>
        <dsp:cNvPr id="0" name=""/>
        <dsp:cNvSpPr/>
      </dsp:nvSpPr>
      <dsp:spPr>
        <a:xfrm>
          <a:off x="2688963" y="1676845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6FE784B-94E0-47D7-9449-14E2C870BA91}">
      <dsp:nvSpPr>
        <dsp:cNvPr id="0" name=""/>
        <dsp:cNvSpPr/>
      </dsp:nvSpPr>
      <dsp:spPr>
        <a:xfrm>
          <a:off x="3309555" y="1676845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5717631"/>
                <a:satOff val="-26382"/>
                <a:lumOff val="97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5717631"/>
                <a:satOff val="-26382"/>
                <a:lumOff val="97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5717631"/>
                <a:satOff val="-26382"/>
                <a:lumOff val="97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5717631"/>
              <a:satOff val="-26382"/>
              <a:lumOff val="97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375E83A-6C9B-46D3-981C-0D3540FB8E82}">
      <dsp:nvSpPr>
        <dsp:cNvPr id="0" name=""/>
        <dsp:cNvSpPr/>
      </dsp:nvSpPr>
      <dsp:spPr>
        <a:xfrm>
          <a:off x="3929657" y="1676845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6237415"/>
                <a:satOff val="-28781"/>
                <a:lumOff val="105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6237415"/>
                <a:satOff val="-28781"/>
                <a:lumOff val="105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6237415"/>
                <a:satOff val="-28781"/>
                <a:lumOff val="105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6237415"/>
              <a:satOff val="-28781"/>
              <a:lumOff val="105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B2C4BFA-1904-43DF-ADC9-F2B92A2D583C}">
      <dsp:nvSpPr>
        <dsp:cNvPr id="0" name=""/>
        <dsp:cNvSpPr/>
      </dsp:nvSpPr>
      <dsp:spPr>
        <a:xfrm>
          <a:off x="4550248" y="1676845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6757200"/>
                <a:satOff val="-31179"/>
                <a:lumOff val="114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6757200"/>
                <a:satOff val="-31179"/>
                <a:lumOff val="114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6757200"/>
                <a:satOff val="-31179"/>
                <a:lumOff val="114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6757200"/>
              <a:satOff val="-31179"/>
              <a:lumOff val="114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112CB3-0F1F-4B84-B15A-64CC8E7272A3}">
      <dsp:nvSpPr>
        <dsp:cNvPr id="0" name=""/>
        <dsp:cNvSpPr/>
      </dsp:nvSpPr>
      <dsp:spPr>
        <a:xfrm>
          <a:off x="828168" y="1758545"/>
          <a:ext cx="4469144" cy="6535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b="1" kern="1200" dirty="0" smtClean="0">
              <a:latin typeface="TH KoHo" panose="02000506000000020004" pitchFamily="2" charset="-34"/>
              <a:cs typeface="TH KoHo" panose="02000506000000020004" pitchFamily="2" charset="-34"/>
            </a:rPr>
            <a:t>ลักษณะที่ ๕ พิจารณาจากลักษณะการศึกษากับตัวแปร</a:t>
          </a:r>
          <a:endParaRPr lang="th-TH" sz="2200" kern="1200" dirty="0">
            <a:latin typeface="TH KoHo" panose="02000506000000020004" pitchFamily="2" charset="-34"/>
            <a:cs typeface="TH KoHo" panose="02000506000000020004" pitchFamily="2" charset="-34"/>
          </a:endParaRPr>
        </a:p>
      </dsp:txBody>
      <dsp:txXfrm>
        <a:off x="828168" y="1758545"/>
        <a:ext cx="4469144" cy="653598"/>
      </dsp:txXfrm>
    </dsp:sp>
    <dsp:sp modelId="{E7962C60-FF94-4099-96E9-EFD06B5D4252}">
      <dsp:nvSpPr>
        <dsp:cNvPr id="0" name=""/>
        <dsp:cNvSpPr/>
      </dsp:nvSpPr>
      <dsp:spPr>
        <a:xfrm>
          <a:off x="828168" y="2551492"/>
          <a:ext cx="4411790" cy="4010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 dirty="0">
            <a:latin typeface="TH KoHo" panose="02000506000000020004" pitchFamily="2" charset="-34"/>
            <a:cs typeface="TH KoHo" panose="02000506000000020004" pitchFamily="2" charset="-34"/>
          </a:endParaRPr>
        </a:p>
      </dsp:txBody>
      <dsp:txXfrm>
        <a:off x="828168" y="2551492"/>
        <a:ext cx="4411790" cy="401071"/>
      </dsp:txXfrm>
    </dsp:sp>
    <dsp:sp modelId="{97503689-3695-4FF9-8674-C42D4ED3EAD9}">
      <dsp:nvSpPr>
        <dsp:cNvPr id="0" name=""/>
        <dsp:cNvSpPr/>
      </dsp:nvSpPr>
      <dsp:spPr>
        <a:xfrm>
          <a:off x="828168" y="2952564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7276984"/>
                <a:satOff val="-33578"/>
                <a:lumOff val="123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7276984"/>
                <a:satOff val="-33578"/>
                <a:lumOff val="123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7276984"/>
                <a:satOff val="-33578"/>
                <a:lumOff val="123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7276984"/>
              <a:satOff val="-33578"/>
              <a:lumOff val="123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4FB881D-B193-4476-8732-0D6D40C168F6}">
      <dsp:nvSpPr>
        <dsp:cNvPr id="0" name=""/>
        <dsp:cNvSpPr/>
      </dsp:nvSpPr>
      <dsp:spPr>
        <a:xfrm>
          <a:off x="1448269" y="2952564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7796769"/>
                <a:satOff val="-35976"/>
                <a:lumOff val="132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7796769"/>
                <a:satOff val="-35976"/>
                <a:lumOff val="132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7796769"/>
                <a:satOff val="-35976"/>
                <a:lumOff val="132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7796769"/>
              <a:satOff val="-35976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1A9EA33-DE5C-4C89-B258-DF30C7D0E3D9}">
      <dsp:nvSpPr>
        <dsp:cNvPr id="0" name=""/>
        <dsp:cNvSpPr/>
      </dsp:nvSpPr>
      <dsp:spPr>
        <a:xfrm>
          <a:off x="2068861" y="2952564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8316554"/>
                <a:satOff val="-38374"/>
                <a:lumOff val="141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8316554"/>
                <a:satOff val="-38374"/>
                <a:lumOff val="141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8316554"/>
                <a:satOff val="-38374"/>
                <a:lumOff val="141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8316554"/>
              <a:satOff val="-38374"/>
              <a:lumOff val="141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8B6B9D6-FF44-4F59-BB46-2D1FF918EB47}">
      <dsp:nvSpPr>
        <dsp:cNvPr id="0" name=""/>
        <dsp:cNvSpPr/>
      </dsp:nvSpPr>
      <dsp:spPr>
        <a:xfrm>
          <a:off x="2688963" y="2952564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8836339"/>
                <a:satOff val="-40773"/>
                <a:lumOff val="150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8836339"/>
                <a:satOff val="-40773"/>
                <a:lumOff val="150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8836339"/>
                <a:satOff val="-40773"/>
                <a:lumOff val="150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8836339"/>
              <a:satOff val="-40773"/>
              <a:lumOff val="150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DBC3025-EAB5-4C58-8B33-437634DE1365}">
      <dsp:nvSpPr>
        <dsp:cNvPr id="0" name=""/>
        <dsp:cNvSpPr/>
      </dsp:nvSpPr>
      <dsp:spPr>
        <a:xfrm>
          <a:off x="3309555" y="2952564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9356123"/>
                <a:satOff val="-43171"/>
                <a:lumOff val="158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356123"/>
                <a:satOff val="-43171"/>
                <a:lumOff val="158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356123"/>
                <a:satOff val="-43171"/>
                <a:lumOff val="158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9356123"/>
              <a:satOff val="-43171"/>
              <a:lumOff val="158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F10695-2647-40C2-8B29-8121276C7D4B}">
      <dsp:nvSpPr>
        <dsp:cNvPr id="0" name=""/>
        <dsp:cNvSpPr/>
      </dsp:nvSpPr>
      <dsp:spPr>
        <a:xfrm>
          <a:off x="3929657" y="2952564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9875907"/>
                <a:satOff val="-45570"/>
                <a:lumOff val="167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75907"/>
                <a:satOff val="-45570"/>
                <a:lumOff val="167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75907"/>
                <a:satOff val="-45570"/>
                <a:lumOff val="167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9875907"/>
              <a:satOff val="-45570"/>
              <a:lumOff val="167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18FCFED-7B09-4919-913F-A372B68F749F}">
      <dsp:nvSpPr>
        <dsp:cNvPr id="0" name=""/>
        <dsp:cNvSpPr/>
      </dsp:nvSpPr>
      <dsp:spPr>
        <a:xfrm>
          <a:off x="4550248" y="2952564"/>
          <a:ext cx="1032359" cy="81699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7785B79-8682-4406-8DBE-CC4E36BD4DA4}">
      <dsp:nvSpPr>
        <dsp:cNvPr id="0" name=""/>
        <dsp:cNvSpPr/>
      </dsp:nvSpPr>
      <dsp:spPr>
        <a:xfrm>
          <a:off x="828168" y="3034263"/>
          <a:ext cx="4469144" cy="6535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b="1" kern="1200" dirty="0" smtClean="0">
              <a:latin typeface="TH KoHo" panose="02000506000000020004" pitchFamily="2" charset="-34"/>
              <a:cs typeface="TH KoHo" panose="02000506000000020004" pitchFamily="2" charset="-34"/>
            </a:rPr>
            <a:t>ลักษณะที่ ๖ พิจารณาจากระเบียบวิธีการวิจัย</a:t>
          </a:r>
          <a:endParaRPr lang="th-TH" sz="2200" kern="1200" dirty="0">
            <a:latin typeface="TH KoHo" panose="02000506000000020004" pitchFamily="2" charset="-34"/>
            <a:cs typeface="TH KoHo" panose="02000506000000020004" pitchFamily="2" charset="-34"/>
          </a:endParaRPr>
        </a:p>
      </dsp:txBody>
      <dsp:txXfrm>
        <a:off x="828168" y="3034263"/>
        <a:ext cx="4469144" cy="653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A78C-8A3F-BB4B-8012-A5EB48284BAE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78B6-3CC2-3841-A702-9010DF35FAA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A78C-8A3F-BB4B-8012-A5EB48284BAE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78B6-3CC2-3841-A702-9010DF35FAA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A78C-8A3F-BB4B-8012-A5EB48284BAE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78B6-3CC2-3841-A702-9010DF35FAA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A78C-8A3F-BB4B-8012-A5EB48284BAE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78B6-3CC2-3841-A702-9010DF35FAA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A78C-8A3F-BB4B-8012-A5EB48284BAE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78B6-3CC2-3841-A702-9010DF35FAA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A78C-8A3F-BB4B-8012-A5EB48284BAE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78B6-3CC2-3841-A702-9010DF35FAA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A78C-8A3F-BB4B-8012-A5EB48284BAE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78B6-3CC2-3841-A702-9010DF35FAA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A78C-8A3F-BB4B-8012-A5EB48284BAE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78B6-3CC2-3841-A702-9010DF35FAA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A78C-8A3F-BB4B-8012-A5EB48284BAE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78B6-3CC2-3841-A702-9010DF35FAA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A78C-8A3F-BB4B-8012-A5EB48284BAE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78B6-3CC2-3841-A702-9010DF35FAA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 smtClean="0"/>
              <a:t>ลากรูปภาพไปยังพื้นที่ที่สำรองไว้ หรือคลิกไอคอนเพื่อเพิ่ม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A78C-8A3F-BB4B-8012-A5EB48284BAE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78B6-3CC2-3841-A702-9010DF35FAA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4A78C-8A3F-BB4B-8012-A5EB48284BAE}" type="datetimeFigureOut">
              <a:rPr lang="th-TH" smtClean="0"/>
              <a:t>05/08/62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778B6-3CC2-3841-A702-9010DF35FA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267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 flipV="1">
            <a:off x="0" y="-2"/>
            <a:ext cx="9144000" cy="3222602"/>
          </a:xfrm>
          <a:prstGeom prst="rect">
            <a:avLst/>
          </a:prstGeom>
          <a:solidFill>
            <a:schemeClr val="accent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800075" y="1034347"/>
            <a:ext cx="69557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800" b="1" dirty="0" smtClean="0">
                <a:solidFill>
                  <a:schemeClr val="bg1"/>
                </a:solidFill>
                <a:cs typeface="+mj-cs"/>
              </a:rPr>
              <a:t>บทที่ </a:t>
            </a:r>
            <a:r>
              <a:rPr lang="th-TH" sz="4800" b="1" dirty="0" smtClean="0">
                <a:solidFill>
                  <a:schemeClr val="bg1"/>
                </a:solidFill>
                <a:cs typeface="+mj-cs"/>
              </a:rPr>
              <a:t>๒</a:t>
            </a:r>
            <a:endParaRPr lang="th-TH" sz="4800" b="1" dirty="0" smtClean="0">
              <a:solidFill>
                <a:schemeClr val="bg1"/>
              </a:solidFill>
              <a:cs typeface="+mj-cs"/>
            </a:endParaRPr>
          </a:p>
          <a:p>
            <a:pPr algn="ctr"/>
            <a:r>
              <a:rPr lang="th-TH" sz="4800" b="1" dirty="0">
                <a:solidFill>
                  <a:schemeClr val="bg1"/>
                </a:solidFill>
                <a:cs typeface="+mj-cs"/>
              </a:rPr>
              <a:t>ประเภทของการวิจัย</a:t>
            </a:r>
            <a:endParaRPr lang="en-US" sz="48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939789" y="4858043"/>
            <a:ext cx="58160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namDeklenchaya" charset="0"/>
                <a:ea typeface="SanamDeklenchaya" charset="0"/>
                <a:cs typeface="+mj-cs"/>
              </a:rPr>
              <a:t>บรรยายโดย พระมหากฤษฎา </a:t>
            </a:r>
            <a:r>
              <a:rPr lang="th-TH" sz="32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namDeklenchaya" charset="0"/>
                <a:ea typeface="SanamDeklenchaya" charset="0"/>
                <a:cs typeface="+mj-cs"/>
              </a:rPr>
              <a:t>กิตฺ</a:t>
            </a:r>
            <a:r>
              <a:rPr lang="th-TH" sz="32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namDeklenchaya" charset="0"/>
                <a:ea typeface="SanamDeklenchaya" charset="0"/>
                <a:cs typeface="+mj-cs"/>
              </a:rPr>
              <a:t>ติ</a:t>
            </a:r>
            <a:r>
              <a:rPr lang="th-TH" sz="32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namDeklenchaya" charset="0"/>
                <a:ea typeface="SanamDeklenchaya" charset="0"/>
                <a:cs typeface="+mj-cs"/>
              </a:rPr>
              <a:t>โสภโณ</a:t>
            </a:r>
            <a:r>
              <a:rPr lang="th-TH" sz="32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namDeklenchaya" charset="0"/>
                <a:ea typeface="SanamDeklenchaya" charset="0"/>
                <a:cs typeface="+mj-cs"/>
              </a:rPr>
              <a:t>, ผศ.ดร.</a:t>
            </a:r>
            <a:endParaRPr lang="th-TH" sz="20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namDeklenchaya" charset="0"/>
              <a:ea typeface="SanamDeklenchaya" charset="0"/>
              <a:cs typeface="+mj-cs"/>
            </a:endParaRPr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00" y="1393727"/>
            <a:ext cx="1729810" cy="317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04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 flipV="1">
            <a:off x="308344" y="265815"/>
            <a:ext cx="8580476" cy="946298"/>
          </a:xfrm>
          <a:prstGeom prst="rect">
            <a:avLst/>
          </a:prstGeom>
          <a:solidFill>
            <a:schemeClr val="accent5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08344" y="115947"/>
            <a:ext cx="8580476" cy="1077218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lvl="0" algn="ctr"/>
            <a:r>
              <a:rPr lang="th-TH" sz="32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ลักษณะที่ ๖ พิจารณาจากระเบียบวิธีการ</a:t>
            </a:r>
            <a:r>
              <a:rPr lang="th-TH" sz="3200" b="1" dirty="0" smtClean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วิจัย</a:t>
            </a:r>
          </a:p>
          <a:p>
            <a:pPr lvl="0" algn="ctr"/>
            <a:r>
              <a:rPr lang="th-TH" sz="3200" b="1" dirty="0" smtClean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แบ่งเป็น </a:t>
            </a:r>
            <a:r>
              <a:rPr lang="th-TH" sz="32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๓ ประเภท</a:t>
            </a:r>
            <a:endParaRPr lang="th-TH" sz="3200" b="1" dirty="0">
              <a:solidFill>
                <a:schemeClr val="bg1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 flipV="1">
            <a:off x="308344" y="5099271"/>
            <a:ext cx="8580476" cy="353536"/>
          </a:xfrm>
          <a:prstGeom prst="rect">
            <a:avLst/>
          </a:prstGeom>
          <a:solidFill>
            <a:schemeClr val="accent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3" name="กลุ่ม 2"/>
          <p:cNvGrpSpPr/>
          <p:nvPr/>
        </p:nvGrpSpPr>
        <p:grpSpPr>
          <a:xfrm>
            <a:off x="7813382" y="2363997"/>
            <a:ext cx="947914" cy="1496425"/>
            <a:chOff x="482887" y="1721825"/>
            <a:chExt cx="1895828" cy="3230319"/>
          </a:xfrm>
        </p:grpSpPr>
        <p:sp>
          <p:nvSpPr>
            <p:cNvPr id="2" name="วงรี 1"/>
            <p:cNvSpPr/>
            <p:nvPr/>
          </p:nvSpPr>
          <p:spPr>
            <a:xfrm>
              <a:off x="678094" y="4140485"/>
              <a:ext cx="1232899" cy="81165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8" name="รูปภาพ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887" y="1721825"/>
              <a:ext cx="1895828" cy="2968058"/>
            </a:xfrm>
            <a:prstGeom prst="rect">
              <a:avLst/>
            </a:prstGeom>
          </p:spPr>
        </p:pic>
      </p:grpSp>
      <p:pic>
        <p:nvPicPr>
          <p:cNvPr id="19" name="รูปภาพ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95838" y="4063123"/>
            <a:ext cx="482784" cy="880357"/>
          </a:xfrm>
          <a:prstGeom prst="rect">
            <a:avLst/>
          </a:prstGeom>
        </p:spPr>
      </p:pic>
      <p:sp>
        <p:nvSpPr>
          <p:cNvPr id="6" name="สี่เหลี่ยมผืนผ้า 5"/>
          <p:cNvSpPr/>
          <p:nvPr/>
        </p:nvSpPr>
        <p:spPr>
          <a:xfrm>
            <a:off x="308344" y="1404050"/>
            <a:ext cx="2312582" cy="2308324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36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การวิจัยเชิงประวัติศาสตร์ (</a:t>
            </a:r>
            <a:r>
              <a:rPr lang="en-US" sz="36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Historical research)</a:t>
            </a:r>
            <a:endParaRPr lang="th-TH" sz="3600" b="1" dirty="0"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2868328" y="1415925"/>
            <a:ext cx="2312582" cy="2308324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36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การวิจัยเชิง</a:t>
            </a:r>
            <a:r>
              <a:rPr lang="th-TH" sz="3600" b="1" dirty="0" err="1">
                <a:latin typeface="TH K2D July8" panose="02000506000000020004" pitchFamily="2" charset="-34"/>
                <a:cs typeface="TH K2D July8" panose="02000506000000020004" pitchFamily="2" charset="-34"/>
              </a:rPr>
              <a:t>พรรณา</a:t>
            </a:r>
            <a:r>
              <a:rPr lang="th-TH" sz="36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นา (</a:t>
            </a:r>
            <a:r>
              <a:rPr lang="en-US" sz="36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Descriptive research)</a:t>
            </a:r>
            <a:endParaRPr lang="th-TH" sz="3600" b="1" dirty="0"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  <p:sp>
        <p:nvSpPr>
          <p:cNvPr id="27" name="สี่เหลี่ยมผืนผ้า 26"/>
          <p:cNvSpPr/>
          <p:nvPr/>
        </p:nvSpPr>
        <p:spPr>
          <a:xfrm>
            <a:off x="5500800" y="1415925"/>
            <a:ext cx="2312582" cy="2308324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36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การวิจัยเชิงทดลอง (</a:t>
            </a:r>
            <a:r>
              <a:rPr lang="en-US" sz="36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Experimental research)</a:t>
            </a:r>
            <a:endParaRPr lang="th-TH" sz="3600" b="1" dirty="0"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0562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3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08344" y="1212113"/>
            <a:ext cx="8580476" cy="4210492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 flipV="1">
            <a:off x="308344" y="265815"/>
            <a:ext cx="8580476" cy="946298"/>
          </a:xfrm>
          <a:prstGeom prst="rect">
            <a:avLst/>
          </a:prstGeom>
          <a:solidFill>
            <a:schemeClr val="accent5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82887" y="396688"/>
            <a:ext cx="8219323" cy="646331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การวิจัยเชิงบรรยาย (</a:t>
            </a:r>
            <a:r>
              <a:rPr lang="en-US" sz="36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Descriptive research)</a:t>
            </a:r>
            <a:endParaRPr lang="en-US" sz="3600" dirty="0">
              <a:solidFill>
                <a:schemeClr val="bg1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 flipV="1">
            <a:off x="308344" y="5099271"/>
            <a:ext cx="8580476" cy="353536"/>
          </a:xfrm>
          <a:prstGeom prst="rect">
            <a:avLst/>
          </a:prstGeom>
          <a:solidFill>
            <a:schemeClr val="accent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3" name="กลุ่ม 2"/>
          <p:cNvGrpSpPr/>
          <p:nvPr/>
        </p:nvGrpSpPr>
        <p:grpSpPr>
          <a:xfrm>
            <a:off x="439098" y="1702199"/>
            <a:ext cx="1895828" cy="3230319"/>
            <a:chOff x="482887" y="1721825"/>
            <a:chExt cx="1895828" cy="3230319"/>
          </a:xfrm>
        </p:grpSpPr>
        <p:sp>
          <p:nvSpPr>
            <p:cNvPr id="2" name="วงรี 1"/>
            <p:cNvSpPr/>
            <p:nvPr/>
          </p:nvSpPr>
          <p:spPr>
            <a:xfrm>
              <a:off x="678094" y="4140485"/>
              <a:ext cx="1232899" cy="81165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8" name="รูปภาพ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887" y="1721825"/>
              <a:ext cx="1895828" cy="2968058"/>
            </a:xfrm>
            <a:prstGeom prst="rect">
              <a:avLst/>
            </a:prstGeom>
          </p:spPr>
        </p:pic>
      </p:grpSp>
      <p:sp>
        <p:nvSpPr>
          <p:cNvPr id="11" name="สี่เหลี่ยมผืนผ้า 10"/>
          <p:cNvSpPr/>
          <p:nvPr/>
        </p:nvSpPr>
        <p:spPr>
          <a:xfrm>
            <a:off x="2018805" y="1198378"/>
            <a:ext cx="6531429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thaiDist"/>
            <a:r>
              <a:rPr lang="th-TH" sz="36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การวิจัยเชิงบรรยาย หรืออาจเรียกได้ว่า การวิจัยเชิงพรรณนา เป็นการวิจัยที่มุ่งศึกษาค้นคว้า</a:t>
            </a:r>
            <a:r>
              <a:rPr lang="th-TH" sz="3600" b="1" dirty="0" smtClean="0">
                <a:latin typeface="TH K2D July8" panose="02000506000000020004" pitchFamily="2" charset="-34"/>
                <a:cs typeface="TH K2D July8" panose="02000506000000020004" pitchFamily="2" charset="-34"/>
              </a:rPr>
              <a:t>ข้อเท็จ จริง</a:t>
            </a:r>
            <a:r>
              <a:rPr lang="th-TH" sz="36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เกี่ยวกับเหตุการณ์หรือปรากฏการณ์ต่าง ๆ ที่เกิดขึ้นในปัจจุบัน เพื่อที่จะได้ทราบว่าเหตุการณ์หรือปรากฏการณ์นั้น ๆ มีรูปแบบของความสัมพันธ์ของตัวแปรเป็น</a:t>
            </a:r>
            <a:r>
              <a:rPr lang="th-TH" sz="3600" b="1" dirty="0" smtClean="0">
                <a:latin typeface="TH K2D July8" panose="02000506000000020004" pitchFamily="2" charset="-34"/>
                <a:cs typeface="TH K2D July8" panose="02000506000000020004" pitchFamily="2" charset="-34"/>
              </a:rPr>
              <a:t>อย่างไร</a:t>
            </a:r>
            <a:endParaRPr lang="en-US" sz="3600" b="1" dirty="0"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9006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08344" y="1212113"/>
            <a:ext cx="8580476" cy="4210492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 flipV="1">
            <a:off x="308344" y="265815"/>
            <a:ext cx="8580476" cy="946298"/>
          </a:xfrm>
          <a:prstGeom prst="rect">
            <a:avLst/>
          </a:prstGeom>
          <a:solidFill>
            <a:schemeClr val="accent5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82887" y="396688"/>
            <a:ext cx="8219323" cy="646331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การวิจัยเชิงบรรยาย (</a:t>
            </a:r>
            <a:r>
              <a:rPr lang="en-US" sz="36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Descriptive research)</a:t>
            </a:r>
            <a:endParaRPr lang="en-US" sz="3600" dirty="0">
              <a:solidFill>
                <a:schemeClr val="bg1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 flipV="1">
            <a:off x="308344" y="5099271"/>
            <a:ext cx="8580476" cy="353536"/>
          </a:xfrm>
          <a:prstGeom prst="rect">
            <a:avLst/>
          </a:prstGeom>
          <a:solidFill>
            <a:schemeClr val="accent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3" name="กลุ่ม 2"/>
          <p:cNvGrpSpPr/>
          <p:nvPr/>
        </p:nvGrpSpPr>
        <p:grpSpPr>
          <a:xfrm>
            <a:off x="439098" y="1702199"/>
            <a:ext cx="1895828" cy="3230319"/>
            <a:chOff x="482887" y="1721825"/>
            <a:chExt cx="1895828" cy="3230319"/>
          </a:xfrm>
        </p:grpSpPr>
        <p:sp>
          <p:nvSpPr>
            <p:cNvPr id="2" name="วงรี 1"/>
            <p:cNvSpPr/>
            <p:nvPr/>
          </p:nvSpPr>
          <p:spPr>
            <a:xfrm>
              <a:off x="678094" y="4140485"/>
              <a:ext cx="1232899" cy="81165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8" name="รูปภาพ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887" y="1721825"/>
              <a:ext cx="1895828" cy="2968058"/>
            </a:xfrm>
            <a:prstGeom prst="rect">
              <a:avLst/>
            </a:prstGeom>
          </p:spPr>
        </p:pic>
      </p:grpSp>
      <p:sp>
        <p:nvSpPr>
          <p:cNvPr id="11" name="สี่เหลี่ยมผืนผ้า 10"/>
          <p:cNvSpPr/>
          <p:nvPr/>
        </p:nvSpPr>
        <p:spPr>
          <a:xfrm>
            <a:off x="2018805" y="1269628"/>
            <a:ext cx="653142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2800" b="1" dirty="0" smtClean="0">
                <a:latin typeface="TH K2D July8" panose="02000506000000020004" pitchFamily="2" charset="-34"/>
                <a:cs typeface="TH K2D July8" panose="02000506000000020004" pitchFamily="2" charset="-34"/>
              </a:rPr>
              <a:t>การ</a:t>
            </a:r>
            <a:r>
              <a:rPr lang="th-TH" sz="2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วิจัยประเภทนี้มีตั้งแต่การสำรวจว่ามีตัวแปรอะไรบ้าง สัมพันธ์กันอย่างไร ไปจนถึงการหาความสัมพันธ์เชิงเหตุและผลของตัวแปร เช่น การสำรวจความคิดเห็นของประชาชน สำรวจความต้องการหรือปัญหาต่าง ๆ ในเรื่องใดเรื่องหนึ่ง เป็นต้น การวิจัยเชิงบรรยายนี้ จะเป็นการวิจัยเพื่อตอบ คำถามว่า </a:t>
            </a:r>
            <a:r>
              <a:rPr lang="en-US" sz="2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“</a:t>
            </a:r>
            <a:r>
              <a:rPr lang="th-TH" sz="2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เหตุการณ์ในขณะนี้ในเรื่องนั้น ๆ เป็นเช่นใด</a:t>
            </a:r>
            <a:r>
              <a:rPr lang="en-US" sz="2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561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07798" y="1187377"/>
            <a:ext cx="8580476" cy="4210492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000</a:t>
            </a:r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 flipV="1">
            <a:off x="308344" y="230190"/>
            <a:ext cx="8580476" cy="946298"/>
          </a:xfrm>
          <a:prstGeom prst="rect">
            <a:avLst/>
          </a:prstGeom>
          <a:solidFill>
            <a:schemeClr val="accent4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82887" y="396688"/>
            <a:ext cx="821932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ความมุ่งหมายของการวิจัยเชิงบรรยาย </a:t>
            </a:r>
            <a:endParaRPr lang="th-TH" sz="3600" b="1" dirty="0">
              <a:solidFill>
                <a:srgbClr val="002060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  <p:grpSp>
        <p:nvGrpSpPr>
          <p:cNvPr id="3" name="กลุ่ม 2"/>
          <p:cNvGrpSpPr/>
          <p:nvPr/>
        </p:nvGrpSpPr>
        <p:grpSpPr>
          <a:xfrm>
            <a:off x="439098" y="1702199"/>
            <a:ext cx="1895828" cy="3230319"/>
            <a:chOff x="482887" y="1721825"/>
            <a:chExt cx="1895828" cy="3230319"/>
          </a:xfrm>
        </p:grpSpPr>
        <p:sp>
          <p:nvSpPr>
            <p:cNvPr id="2" name="วงรี 1"/>
            <p:cNvSpPr/>
            <p:nvPr/>
          </p:nvSpPr>
          <p:spPr>
            <a:xfrm>
              <a:off x="678094" y="4140485"/>
              <a:ext cx="1232899" cy="81165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8" name="รูปภาพ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887" y="1721825"/>
              <a:ext cx="1895828" cy="2968058"/>
            </a:xfrm>
            <a:prstGeom prst="rect">
              <a:avLst/>
            </a:prstGeom>
          </p:spPr>
        </p:pic>
      </p:grpSp>
      <p:grpSp>
        <p:nvGrpSpPr>
          <p:cNvPr id="19" name="กลุ่ม 18"/>
          <p:cNvGrpSpPr/>
          <p:nvPr/>
        </p:nvGrpSpPr>
        <p:grpSpPr>
          <a:xfrm>
            <a:off x="2006930" y="1364679"/>
            <a:ext cx="6695280" cy="640720"/>
            <a:chOff x="2461066" y="1519054"/>
            <a:chExt cx="5934789" cy="640720"/>
          </a:xfrm>
        </p:grpSpPr>
        <p:grpSp>
          <p:nvGrpSpPr>
            <p:cNvPr id="12" name="กลุ่ม 11"/>
            <p:cNvGrpSpPr/>
            <p:nvPr/>
          </p:nvGrpSpPr>
          <p:grpSpPr>
            <a:xfrm>
              <a:off x="2461066" y="1519054"/>
              <a:ext cx="640720" cy="640720"/>
              <a:chOff x="3933566" y="1519054"/>
              <a:chExt cx="640720" cy="640720"/>
            </a:xfrm>
          </p:grpSpPr>
          <p:sp>
            <p:nvSpPr>
              <p:cNvPr id="16" name="วงรี 15"/>
              <p:cNvSpPr/>
              <p:nvPr/>
            </p:nvSpPr>
            <p:spPr>
              <a:xfrm>
                <a:off x="3933566" y="1519054"/>
                <a:ext cx="640720" cy="64072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1" name="วงรี 10"/>
              <p:cNvSpPr/>
              <p:nvPr/>
            </p:nvSpPr>
            <p:spPr>
              <a:xfrm>
                <a:off x="4041549" y="1627037"/>
                <a:ext cx="424754" cy="424754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</p:grpSp>
        <p:sp>
          <p:nvSpPr>
            <p:cNvPr id="17" name="สี่เหลี่ยมผืนผ้ามุมมน 16"/>
            <p:cNvSpPr/>
            <p:nvPr/>
          </p:nvSpPr>
          <p:spPr>
            <a:xfrm>
              <a:off x="2781426" y="1519054"/>
              <a:ext cx="5614429" cy="64072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20" name="กลุ่ม 19"/>
          <p:cNvGrpSpPr/>
          <p:nvPr/>
        </p:nvGrpSpPr>
        <p:grpSpPr>
          <a:xfrm>
            <a:off x="2006930" y="2166438"/>
            <a:ext cx="6695280" cy="640720"/>
            <a:chOff x="2461066" y="1519054"/>
            <a:chExt cx="5934789" cy="640720"/>
          </a:xfrm>
        </p:grpSpPr>
        <p:grpSp>
          <p:nvGrpSpPr>
            <p:cNvPr id="21" name="กลุ่ม 20"/>
            <p:cNvGrpSpPr/>
            <p:nvPr/>
          </p:nvGrpSpPr>
          <p:grpSpPr>
            <a:xfrm>
              <a:off x="2461066" y="1519054"/>
              <a:ext cx="640720" cy="640720"/>
              <a:chOff x="3933566" y="1519054"/>
              <a:chExt cx="640720" cy="640720"/>
            </a:xfrm>
          </p:grpSpPr>
          <p:sp>
            <p:nvSpPr>
              <p:cNvPr id="23" name="วงรี 22"/>
              <p:cNvSpPr/>
              <p:nvPr/>
            </p:nvSpPr>
            <p:spPr>
              <a:xfrm>
                <a:off x="3933566" y="1519054"/>
                <a:ext cx="640720" cy="64072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24" name="วงรี 23"/>
              <p:cNvSpPr/>
              <p:nvPr/>
            </p:nvSpPr>
            <p:spPr>
              <a:xfrm>
                <a:off x="4041549" y="1627037"/>
                <a:ext cx="424754" cy="424754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</p:grpSp>
        <p:sp>
          <p:nvSpPr>
            <p:cNvPr id="22" name="สี่เหลี่ยมผืนผ้ามุมมน 21"/>
            <p:cNvSpPr/>
            <p:nvPr/>
          </p:nvSpPr>
          <p:spPr>
            <a:xfrm>
              <a:off x="2781426" y="1519054"/>
              <a:ext cx="5614429" cy="64072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25" name="กลุ่ม 24"/>
          <p:cNvGrpSpPr/>
          <p:nvPr/>
        </p:nvGrpSpPr>
        <p:grpSpPr>
          <a:xfrm>
            <a:off x="2006930" y="2972263"/>
            <a:ext cx="6695280" cy="640720"/>
            <a:chOff x="2461066" y="1519054"/>
            <a:chExt cx="5934789" cy="640720"/>
          </a:xfrm>
        </p:grpSpPr>
        <p:grpSp>
          <p:nvGrpSpPr>
            <p:cNvPr id="26" name="กลุ่ม 25"/>
            <p:cNvGrpSpPr/>
            <p:nvPr/>
          </p:nvGrpSpPr>
          <p:grpSpPr>
            <a:xfrm>
              <a:off x="2461066" y="1519054"/>
              <a:ext cx="640720" cy="640720"/>
              <a:chOff x="3933566" y="1519054"/>
              <a:chExt cx="640720" cy="640720"/>
            </a:xfrm>
          </p:grpSpPr>
          <p:sp>
            <p:nvSpPr>
              <p:cNvPr id="28" name="วงรี 27"/>
              <p:cNvSpPr/>
              <p:nvPr/>
            </p:nvSpPr>
            <p:spPr>
              <a:xfrm>
                <a:off x="3933566" y="1519054"/>
                <a:ext cx="640720" cy="64072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29" name="วงรี 28"/>
              <p:cNvSpPr/>
              <p:nvPr/>
            </p:nvSpPr>
            <p:spPr>
              <a:xfrm>
                <a:off x="4041549" y="1627037"/>
                <a:ext cx="424754" cy="424754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</p:grpSp>
        <p:sp>
          <p:nvSpPr>
            <p:cNvPr id="27" name="สี่เหลี่ยมผืนผ้ามุมมน 26"/>
            <p:cNvSpPr/>
            <p:nvPr/>
          </p:nvSpPr>
          <p:spPr>
            <a:xfrm>
              <a:off x="2781426" y="1519054"/>
              <a:ext cx="5614429" cy="64072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30" name="กลุ่ม 29"/>
          <p:cNvGrpSpPr/>
          <p:nvPr/>
        </p:nvGrpSpPr>
        <p:grpSpPr>
          <a:xfrm>
            <a:off x="2006930" y="3774022"/>
            <a:ext cx="6695280" cy="640720"/>
            <a:chOff x="2461066" y="1519054"/>
            <a:chExt cx="5934789" cy="640720"/>
          </a:xfrm>
        </p:grpSpPr>
        <p:grpSp>
          <p:nvGrpSpPr>
            <p:cNvPr id="31" name="กลุ่ม 30"/>
            <p:cNvGrpSpPr/>
            <p:nvPr/>
          </p:nvGrpSpPr>
          <p:grpSpPr>
            <a:xfrm>
              <a:off x="2461066" y="1519054"/>
              <a:ext cx="640720" cy="640720"/>
              <a:chOff x="3933566" y="1519054"/>
              <a:chExt cx="640720" cy="640720"/>
            </a:xfrm>
          </p:grpSpPr>
          <p:sp>
            <p:nvSpPr>
              <p:cNvPr id="33" name="วงรี 32"/>
              <p:cNvSpPr/>
              <p:nvPr/>
            </p:nvSpPr>
            <p:spPr>
              <a:xfrm>
                <a:off x="3933566" y="1519054"/>
                <a:ext cx="640720" cy="64072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34" name="วงรี 33"/>
              <p:cNvSpPr/>
              <p:nvPr/>
            </p:nvSpPr>
            <p:spPr>
              <a:xfrm>
                <a:off x="4041549" y="1627037"/>
                <a:ext cx="424754" cy="424754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</p:grpSp>
        <p:sp>
          <p:nvSpPr>
            <p:cNvPr id="32" name="สี่เหลี่ยมผืนผ้ามุมมน 31"/>
            <p:cNvSpPr/>
            <p:nvPr/>
          </p:nvSpPr>
          <p:spPr>
            <a:xfrm>
              <a:off x="2781426" y="1519054"/>
              <a:ext cx="5614429" cy="64072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35" name="กลุ่ม 34"/>
          <p:cNvGrpSpPr/>
          <p:nvPr/>
        </p:nvGrpSpPr>
        <p:grpSpPr>
          <a:xfrm>
            <a:off x="2006930" y="4542822"/>
            <a:ext cx="6602555" cy="640720"/>
            <a:chOff x="2461066" y="1519054"/>
            <a:chExt cx="5934789" cy="640720"/>
          </a:xfrm>
        </p:grpSpPr>
        <p:grpSp>
          <p:nvGrpSpPr>
            <p:cNvPr id="36" name="กลุ่ม 35"/>
            <p:cNvGrpSpPr/>
            <p:nvPr/>
          </p:nvGrpSpPr>
          <p:grpSpPr>
            <a:xfrm>
              <a:off x="2461066" y="1519054"/>
              <a:ext cx="640720" cy="640720"/>
              <a:chOff x="3933566" y="1519054"/>
              <a:chExt cx="640720" cy="640720"/>
            </a:xfrm>
          </p:grpSpPr>
          <p:sp>
            <p:nvSpPr>
              <p:cNvPr id="38" name="วงรี 37"/>
              <p:cNvSpPr/>
              <p:nvPr/>
            </p:nvSpPr>
            <p:spPr>
              <a:xfrm>
                <a:off x="3933566" y="1519054"/>
                <a:ext cx="640720" cy="64072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39" name="วงรี 38"/>
              <p:cNvSpPr/>
              <p:nvPr/>
            </p:nvSpPr>
            <p:spPr>
              <a:xfrm>
                <a:off x="4041549" y="1627037"/>
                <a:ext cx="424754" cy="424754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</p:grpSp>
        <p:sp>
          <p:nvSpPr>
            <p:cNvPr id="37" name="สี่เหลี่ยมผืนผ้ามุมมน 36"/>
            <p:cNvSpPr/>
            <p:nvPr/>
          </p:nvSpPr>
          <p:spPr>
            <a:xfrm>
              <a:off x="2781426" y="1519054"/>
              <a:ext cx="5614429" cy="64072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40" name="สี่เหลี่ยมผืนผ้า 39"/>
          <p:cNvSpPr/>
          <p:nvPr/>
        </p:nvSpPr>
        <p:spPr>
          <a:xfrm>
            <a:off x="2368340" y="1363696"/>
            <a:ext cx="63338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0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เพื่อรวบรวมข้อมูลที่เกี่ยวข้องกับสภาพการณ์ที่</a:t>
            </a:r>
            <a:r>
              <a:rPr lang="th-TH" sz="2000" b="1" dirty="0" smtClean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เป็นอยู่ใน</a:t>
            </a:r>
            <a:r>
              <a:rPr lang="th-TH" sz="20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ปัจจุบัน</a:t>
            </a:r>
            <a:r>
              <a:rPr lang="th-TH" sz="2000" b="1" dirty="0" smtClean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ว่า</a:t>
            </a:r>
          </a:p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มี</a:t>
            </a:r>
            <a:r>
              <a:rPr lang="th-TH" sz="20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ข้อเท็จจริงเป็นอย่างไร </a:t>
            </a:r>
            <a:endParaRPr lang="en-US" sz="2000" b="1" dirty="0">
              <a:solidFill>
                <a:schemeClr val="bg1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  <p:sp>
        <p:nvSpPr>
          <p:cNvPr id="41" name="สี่เหลี่ยมผืนผ้า 40"/>
          <p:cNvSpPr/>
          <p:nvPr/>
        </p:nvSpPr>
        <p:spPr>
          <a:xfrm>
            <a:off x="2368342" y="2160827"/>
            <a:ext cx="63338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0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เพื่อนำข้อมูลในปัจจุบันไปตีความหมาย อธิบาย ประเมินผล </a:t>
            </a:r>
            <a:endParaRPr lang="th-TH" sz="2000" b="1" dirty="0" smtClean="0">
              <a:solidFill>
                <a:schemeClr val="bg1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และ</a:t>
            </a:r>
            <a:r>
              <a:rPr lang="th-TH" sz="20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เปรียบเทียบปรากฏการณ์ต่าง ๆ </a:t>
            </a:r>
            <a:endParaRPr lang="en-US" sz="2000" b="1" dirty="0">
              <a:solidFill>
                <a:schemeClr val="bg1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  <p:sp>
        <p:nvSpPr>
          <p:cNvPr id="42" name="สี่เหลี่ยมผืนผ้า 41"/>
          <p:cNvSpPr/>
          <p:nvPr/>
        </p:nvSpPr>
        <p:spPr>
          <a:xfrm>
            <a:off x="2461065" y="3055388"/>
            <a:ext cx="62411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เพื่อที่จะทราบความสัมพันธ์ และแนวโน้มของเหตุการณ์ในปัจจุบัน</a:t>
            </a:r>
            <a:endParaRPr lang="en-US" sz="2400" b="1" dirty="0">
              <a:solidFill>
                <a:schemeClr val="bg1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  <p:sp>
        <p:nvSpPr>
          <p:cNvPr id="43" name="สี่เหลี่ยมผืนผ้า 42"/>
          <p:cNvSpPr/>
          <p:nvPr/>
        </p:nvSpPr>
        <p:spPr>
          <a:xfrm>
            <a:off x="2461064" y="3768411"/>
            <a:ext cx="62411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18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เพื่อสร้างเกณฑ์มาตรฐานของสิ่งที่ได้ศึกษา เพื่อใช้เป็นมาตรฐานในการเปรียบเทียบ </a:t>
            </a:r>
            <a:endParaRPr lang="th-TH" sz="1800" b="1" dirty="0" smtClean="0">
              <a:solidFill>
                <a:schemeClr val="bg1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 algn="ctr"/>
            <a:r>
              <a:rPr lang="th-TH" sz="1800" b="1" dirty="0" smtClean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และ</a:t>
            </a:r>
            <a:r>
              <a:rPr lang="th-TH" sz="18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เป็น แนวทางในการแสวงหาความรู้ความจริงต่อไป</a:t>
            </a:r>
            <a:endParaRPr lang="en-US" sz="1000" b="1" dirty="0">
              <a:solidFill>
                <a:schemeClr val="bg1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  <p:sp>
        <p:nvSpPr>
          <p:cNvPr id="44" name="สี่เหลี่ยมผืนผ้า 43"/>
          <p:cNvSpPr/>
          <p:nvPr/>
        </p:nvSpPr>
        <p:spPr>
          <a:xfrm>
            <a:off x="2461065" y="4540016"/>
            <a:ext cx="61484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0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เพื่อทราบหลักเหตุผล และการปฏิบัติ ตลอดจนปัญหาใน</a:t>
            </a:r>
            <a:r>
              <a:rPr lang="th-TH" sz="2000" b="1" dirty="0" smtClean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ปัจจุบัน</a:t>
            </a:r>
          </a:p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เพื่อ</a:t>
            </a:r>
            <a:r>
              <a:rPr lang="th-TH" sz="20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หาทางปรับปรุง </a:t>
            </a:r>
            <a:endParaRPr lang="en-US" sz="1800" b="1" dirty="0">
              <a:solidFill>
                <a:schemeClr val="bg1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0315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 flipV="1">
            <a:off x="308344" y="265815"/>
            <a:ext cx="8580476" cy="946298"/>
          </a:xfrm>
          <a:prstGeom prst="rect">
            <a:avLst/>
          </a:prstGeom>
          <a:solidFill>
            <a:schemeClr val="accent5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75018" y="389072"/>
            <a:ext cx="8247552" cy="707886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th-TH" sz="40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ข้อมูลของการวิจัยเชิงบรรยาย </a:t>
            </a:r>
            <a:endParaRPr lang="en-US" sz="4000" b="1" dirty="0">
              <a:solidFill>
                <a:schemeClr val="bg1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 flipV="1">
            <a:off x="308344" y="5099271"/>
            <a:ext cx="8580476" cy="353536"/>
          </a:xfrm>
          <a:prstGeom prst="rect">
            <a:avLst/>
          </a:prstGeom>
          <a:solidFill>
            <a:schemeClr val="accent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3" name="กลุ่ม 2"/>
          <p:cNvGrpSpPr/>
          <p:nvPr/>
        </p:nvGrpSpPr>
        <p:grpSpPr>
          <a:xfrm>
            <a:off x="7813382" y="2363997"/>
            <a:ext cx="947914" cy="1496425"/>
            <a:chOff x="482887" y="1721825"/>
            <a:chExt cx="1895828" cy="3230319"/>
          </a:xfrm>
        </p:grpSpPr>
        <p:sp>
          <p:nvSpPr>
            <p:cNvPr id="2" name="วงรี 1"/>
            <p:cNvSpPr/>
            <p:nvPr/>
          </p:nvSpPr>
          <p:spPr>
            <a:xfrm>
              <a:off x="678094" y="4140485"/>
              <a:ext cx="1232899" cy="81165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8" name="รูปภาพ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887" y="1721825"/>
              <a:ext cx="1895828" cy="2968058"/>
            </a:xfrm>
            <a:prstGeom prst="rect">
              <a:avLst/>
            </a:prstGeom>
          </p:spPr>
        </p:pic>
      </p:grpSp>
      <p:pic>
        <p:nvPicPr>
          <p:cNvPr id="19" name="รูปภาพ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95838" y="4063123"/>
            <a:ext cx="482784" cy="880357"/>
          </a:xfrm>
          <a:prstGeom prst="rect">
            <a:avLst/>
          </a:prstGeom>
        </p:spPr>
      </p:pic>
      <p:sp>
        <p:nvSpPr>
          <p:cNvPr id="6" name="สี่เหลี่ยมผืนผ้า 5"/>
          <p:cNvSpPr/>
          <p:nvPr/>
        </p:nvSpPr>
        <p:spPr>
          <a:xfrm>
            <a:off x="1175242" y="1415925"/>
            <a:ext cx="2767365" cy="3539430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2800" b="1" u="sng" dirty="0">
                <a:latin typeface="TH K2D July8" panose="02000506000000020004" pitchFamily="2" charset="-34"/>
                <a:cs typeface="TH K2D July8" panose="02000506000000020004" pitchFamily="2" charset="-34"/>
              </a:rPr>
              <a:t>ข้อมูลที่เป็นปริมาณ (</a:t>
            </a:r>
            <a:r>
              <a:rPr lang="en-US" sz="2800" b="1" u="sng" dirty="0">
                <a:latin typeface="TH K2D July8" panose="02000506000000020004" pitchFamily="2" charset="-34"/>
                <a:cs typeface="TH K2D July8" panose="02000506000000020004" pitchFamily="2" charset="-34"/>
              </a:rPr>
              <a:t>Quantitative data) </a:t>
            </a:r>
            <a:r>
              <a:rPr lang="th-TH" sz="2800" dirty="0">
                <a:latin typeface="TH K2D July8" panose="02000506000000020004" pitchFamily="2" charset="-34"/>
                <a:cs typeface="TH K2D July8" panose="02000506000000020004" pitchFamily="2" charset="-34"/>
              </a:rPr>
              <a:t>เป็นข้อมูล</a:t>
            </a:r>
            <a:r>
              <a:rPr lang="th-TH" sz="2800" dirty="0" smtClean="0">
                <a:latin typeface="TH K2D July8" panose="02000506000000020004" pitchFamily="2" charset="-34"/>
                <a:cs typeface="TH K2D July8" panose="02000506000000020004" pitchFamily="2" charset="-34"/>
              </a:rPr>
              <a:t>ที่สามารถ</a:t>
            </a:r>
            <a:r>
              <a:rPr lang="th-TH" sz="2800" dirty="0">
                <a:latin typeface="TH K2D July8" panose="02000506000000020004" pitchFamily="2" charset="-34"/>
                <a:cs typeface="TH K2D July8" panose="02000506000000020004" pitchFamily="2" charset="-34"/>
              </a:rPr>
              <a:t>วัดออกมาเป็นตัวเลข หรือข้อมูลที่ นับจำนวนได้ เช่น คะแนน น้ำหนัก ส่วนสูง จำนวนคน </a:t>
            </a:r>
            <a:endParaRPr lang="th-TH" sz="2800" dirty="0" smtClean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 algn="ctr"/>
            <a:r>
              <a:rPr lang="th-TH" sz="2800" dirty="0" smtClean="0">
                <a:latin typeface="TH K2D July8" panose="02000506000000020004" pitchFamily="2" charset="-34"/>
                <a:cs typeface="TH K2D July8" panose="02000506000000020004" pitchFamily="2" charset="-34"/>
              </a:rPr>
              <a:t>เป็น</a:t>
            </a:r>
            <a:r>
              <a:rPr lang="th-TH" sz="2800" dirty="0">
                <a:latin typeface="TH K2D July8" panose="02000506000000020004" pitchFamily="2" charset="-34"/>
                <a:cs typeface="TH K2D July8" panose="02000506000000020004" pitchFamily="2" charset="-34"/>
              </a:rPr>
              <a:t>ต้น</a:t>
            </a:r>
            <a:endParaRPr lang="th-TH" sz="1100" b="1" dirty="0">
              <a:solidFill>
                <a:schemeClr val="tx1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4857008" y="1415924"/>
            <a:ext cx="2636484" cy="3447098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2800" b="1" u="sng" dirty="0">
                <a:latin typeface="TH K2D July8" panose="02000506000000020004" pitchFamily="2" charset="-34"/>
                <a:cs typeface="TH K2D July8" panose="02000506000000020004" pitchFamily="2" charset="-34"/>
              </a:rPr>
              <a:t>ข้อมูลเชิงคุณภาพ (</a:t>
            </a:r>
            <a:r>
              <a:rPr lang="en-US" sz="2800" b="1" u="sng" dirty="0">
                <a:latin typeface="TH K2D July8" panose="02000506000000020004" pitchFamily="2" charset="-34"/>
                <a:cs typeface="TH K2D July8" panose="02000506000000020004" pitchFamily="2" charset="-34"/>
              </a:rPr>
              <a:t>Qualitative data) </a:t>
            </a:r>
            <a:endParaRPr lang="th-TH" sz="2800" b="1" u="sng" dirty="0" smtClean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 algn="ctr"/>
            <a:r>
              <a:rPr lang="th-TH" sz="1800" dirty="0" smtClean="0">
                <a:latin typeface="TH K2D July8" panose="02000506000000020004" pitchFamily="2" charset="-34"/>
                <a:cs typeface="TH K2D July8" panose="02000506000000020004" pitchFamily="2" charset="-34"/>
              </a:rPr>
              <a:t>เป็น</a:t>
            </a:r>
            <a:r>
              <a:rPr lang="th-TH" sz="1800" dirty="0">
                <a:latin typeface="TH K2D July8" panose="02000506000000020004" pitchFamily="2" charset="-34"/>
                <a:cs typeface="TH K2D July8" panose="02000506000000020004" pitchFamily="2" charset="-34"/>
              </a:rPr>
              <a:t>ข้อมูลที่ไม่สามารถวัดออกมาเป็นตัวเลขได้โดยตรง เป็นข้อมูลที่ได้จากการสังเกต การสัมภาษณ์ เป็นต้น เช่น นักจิตวิทยาศึกษาพัฒนาการของเด็ก นักการศึกษา ศึกษาความคิดเห็นของผู้บริหารเกี่ยวกับนโยบายการศึกษา เป็นต้น ข้อมูลประเภทนี้มักขาดความเที่ยงตรงได้ </a:t>
            </a:r>
            <a:r>
              <a:rPr lang="th-TH" sz="1800" dirty="0" smtClean="0">
                <a:latin typeface="TH K2D July8" panose="02000506000000020004" pitchFamily="2" charset="-34"/>
                <a:cs typeface="TH K2D July8" panose="02000506000000020004" pitchFamily="2" charset="-34"/>
              </a:rPr>
              <a:t>จึงต้อง</a:t>
            </a:r>
            <a:r>
              <a:rPr lang="th-TH" sz="1800" dirty="0">
                <a:latin typeface="TH K2D July8" panose="02000506000000020004" pitchFamily="2" charset="-34"/>
                <a:cs typeface="TH K2D July8" panose="02000506000000020004" pitchFamily="2" charset="-34"/>
              </a:rPr>
              <a:t>ระวังในเรื่องเก็บข้อมูลอย่างมาก</a:t>
            </a:r>
            <a:endParaRPr lang="th-TH" sz="900" b="1" dirty="0">
              <a:solidFill>
                <a:schemeClr val="tx1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9144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08344" y="1212113"/>
            <a:ext cx="8580476" cy="4210492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 flipV="1">
            <a:off x="308344" y="265815"/>
            <a:ext cx="8580476" cy="946298"/>
          </a:xfrm>
          <a:prstGeom prst="rect">
            <a:avLst/>
          </a:prstGeom>
          <a:solidFill>
            <a:schemeClr val="accent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กล่องข้อความ 9"/>
          <p:cNvSpPr txBox="1"/>
          <p:nvPr/>
        </p:nvSpPr>
        <p:spPr>
          <a:xfrm>
            <a:off x="575468" y="2332521"/>
            <a:ext cx="8024116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ctr">
              <a:buFont typeface="Courier New" charset="0"/>
              <a:buChar char="o"/>
            </a:pPr>
            <a:r>
              <a:rPr lang="th-TH" sz="3600" b="1" dirty="0">
                <a:cs typeface="+mj-cs"/>
              </a:rPr>
              <a:t>การจัดประเภทการวิจัย</a:t>
            </a:r>
            <a:endParaRPr lang="th-TH" sz="3200" b="1" dirty="0">
              <a:solidFill>
                <a:sysClr val="windowText" lastClr="000000"/>
              </a:solidFill>
              <a:latin typeface="TH Mali Grade 6" panose="02000506000000020004" pitchFamily="2" charset="-34"/>
              <a:ea typeface="SanamDeklenchaya" charset="0"/>
              <a:cs typeface="+mj-cs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78094" y="355592"/>
            <a:ext cx="552008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6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namDeklenchaya" charset="0"/>
                <a:ea typeface="SanamDeklenchaya" charset="0"/>
                <a:cs typeface="+mj-cs"/>
              </a:rPr>
              <a:t>หัวข้อในการบรรยาย</a:t>
            </a:r>
            <a:endParaRPr lang="th-TH" sz="6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namDeklenchaya" charset="0"/>
              <a:ea typeface="SanamDeklenchaya" charset="0"/>
              <a:cs typeface="+mj-cs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 flipV="1">
            <a:off x="308344" y="5099271"/>
            <a:ext cx="8580476" cy="353536"/>
          </a:xfrm>
          <a:prstGeom prst="rect">
            <a:avLst/>
          </a:prstGeom>
          <a:solidFill>
            <a:schemeClr val="accent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รูปภาพ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00176" y="114828"/>
            <a:ext cx="641183" cy="1150514"/>
          </a:xfrm>
          <a:prstGeom prst="rect">
            <a:avLst/>
          </a:prstGeom>
        </p:spPr>
      </p:pic>
      <p:sp>
        <p:nvSpPr>
          <p:cNvPr id="13" name="กล่องข้อความ 9"/>
          <p:cNvSpPr txBox="1"/>
          <p:nvPr/>
        </p:nvSpPr>
        <p:spPr>
          <a:xfrm>
            <a:off x="575468" y="3470681"/>
            <a:ext cx="8024116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ctr">
              <a:buFont typeface="Courier New" charset="0"/>
              <a:buChar char="o"/>
            </a:pPr>
            <a:r>
              <a:rPr lang="th-TH" sz="3600" b="1" dirty="0">
                <a:cs typeface="+mj-cs"/>
              </a:rPr>
              <a:t>ลักษณะที่ไม่เป็นการวิจัย</a:t>
            </a:r>
            <a:endParaRPr lang="th-TH" sz="3200" b="1" dirty="0">
              <a:solidFill>
                <a:sysClr val="windowText" lastClr="000000"/>
              </a:solidFill>
              <a:latin typeface="TH Mali Grade 6" panose="02000506000000020004" pitchFamily="2" charset="-34"/>
              <a:ea typeface="SanamDeklenchaya" charset="0"/>
              <a:cs typeface="+mj-cs"/>
            </a:endParaRPr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2" y="3496303"/>
            <a:ext cx="1408656" cy="186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41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08344" y="1212113"/>
            <a:ext cx="8580476" cy="4210492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 flipV="1">
            <a:off x="308344" y="265815"/>
            <a:ext cx="8580476" cy="946298"/>
          </a:xfrm>
          <a:prstGeom prst="rect">
            <a:avLst/>
          </a:prstGeom>
          <a:solidFill>
            <a:schemeClr val="accent5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82887" y="396688"/>
            <a:ext cx="8219323" cy="64633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การจัดประเภทการวิจัย</a:t>
            </a:r>
            <a:endParaRPr lang="th-TH" sz="3200" b="1" dirty="0">
              <a:solidFill>
                <a:schemeClr val="bg1"/>
              </a:solidFill>
              <a:latin typeface="TH K2D July8" panose="02000506000000020004" pitchFamily="2" charset="-34"/>
              <a:ea typeface="SanamDeklenchaya" charset="0"/>
              <a:cs typeface="TH K2D July8" panose="02000506000000020004" pitchFamily="2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 flipV="1">
            <a:off x="308344" y="5099271"/>
            <a:ext cx="8580476" cy="353536"/>
          </a:xfrm>
          <a:prstGeom prst="rect">
            <a:avLst/>
          </a:prstGeom>
          <a:solidFill>
            <a:schemeClr val="accent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3" name="กลุ่ม 2"/>
          <p:cNvGrpSpPr/>
          <p:nvPr/>
        </p:nvGrpSpPr>
        <p:grpSpPr>
          <a:xfrm>
            <a:off x="6806382" y="1721825"/>
            <a:ext cx="1895828" cy="3230319"/>
            <a:chOff x="482887" y="1721825"/>
            <a:chExt cx="1895828" cy="3230319"/>
          </a:xfrm>
        </p:grpSpPr>
        <p:sp>
          <p:nvSpPr>
            <p:cNvPr id="2" name="วงรี 1"/>
            <p:cNvSpPr/>
            <p:nvPr/>
          </p:nvSpPr>
          <p:spPr>
            <a:xfrm>
              <a:off x="678094" y="4140485"/>
              <a:ext cx="1232899" cy="81165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8" name="รูปภาพ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887" y="1721825"/>
              <a:ext cx="1895828" cy="2968058"/>
            </a:xfrm>
            <a:prstGeom prst="rect">
              <a:avLst/>
            </a:prstGeom>
          </p:spPr>
        </p:pic>
      </p:grpSp>
      <p:pic>
        <p:nvPicPr>
          <p:cNvPr id="19" name="รูปภาพ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95838" y="4063123"/>
            <a:ext cx="482784" cy="880357"/>
          </a:xfrm>
          <a:prstGeom prst="rect">
            <a:avLst/>
          </a:prstGeom>
        </p:spPr>
      </p:pic>
      <p:graphicFrame>
        <p:nvGraphicFramePr>
          <p:cNvPr id="8" name="ไดอะแกรม 7"/>
          <p:cNvGraphicFramePr/>
          <p:nvPr>
            <p:extLst>
              <p:ext uri="{D42A27DB-BD31-4B8C-83A1-F6EECF244321}">
                <p14:modId xmlns:p14="http://schemas.microsoft.com/office/powerpoint/2010/main" val="1517516492"/>
              </p:ext>
            </p:extLst>
          </p:nvPr>
        </p:nvGraphicFramePr>
        <p:xfrm>
          <a:off x="395606" y="1082993"/>
          <a:ext cx="6410776" cy="3769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3383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08344" y="1212113"/>
            <a:ext cx="8580476" cy="4210492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 flipV="1">
            <a:off x="308344" y="265815"/>
            <a:ext cx="8580476" cy="946298"/>
          </a:xfrm>
          <a:prstGeom prst="rect">
            <a:avLst/>
          </a:prstGeom>
          <a:solidFill>
            <a:schemeClr val="accent5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82887" y="396688"/>
            <a:ext cx="8219323" cy="64633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การจัดประเภทการวิจัย</a:t>
            </a:r>
            <a:endParaRPr lang="th-TH" sz="3200" b="1" dirty="0">
              <a:solidFill>
                <a:schemeClr val="bg1"/>
              </a:solidFill>
              <a:latin typeface="TH K2D July8" panose="02000506000000020004" pitchFamily="2" charset="-34"/>
              <a:ea typeface="SanamDeklenchaya" charset="0"/>
              <a:cs typeface="TH K2D July8" panose="02000506000000020004" pitchFamily="2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 flipV="1">
            <a:off x="308344" y="5099271"/>
            <a:ext cx="8580476" cy="353536"/>
          </a:xfrm>
          <a:prstGeom prst="rect">
            <a:avLst/>
          </a:prstGeom>
          <a:solidFill>
            <a:schemeClr val="accent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3" name="กลุ่ม 2"/>
          <p:cNvGrpSpPr/>
          <p:nvPr/>
        </p:nvGrpSpPr>
        <p:grpSpPr>
          <a:xfrm>
            <a:off x="6806382" y="1721825"/>
            <a:ext cx="1895828" cy="3230319"/>
            <a:chOff x="482887" y="1721825"/>
            <a:chExt cx="1895828" cy="3230319"/>
          </a:xfrm>
        </p:grpSpPr>
        <p:sp>
          <p:nvSpPr>
            <p:cNvPr id="2" name="วงรี 1"/>
            <p:cNvSpPr/>
            <p:nvPr/>
          </p:nvSpPr>
          <p:spPr>
            <a:xfrm>
              <a:off x="678094" y="4140485"/>
              <a:ext cx="1232899" cy="81165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8" name="รูปภาพ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887" y="1721825"/>
              <a:ext cx="1895828" cy="2968058"/>
            </a:xfrm>
            <a:prstGeom prst="rect">
              <a:avLst/>
            </a:prstGeom>
          </p:spPr>
        </p:pic>
      </p:grpSp>
      <p:pic>
        <p:nvPicPr>
          <p:cNvPr id="19" name="รูปภาพ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95838" y="4063123"/>
            <a:ext cx="482784" cy="880357"/>
          </a:xfrm>
          <a:prstGeom prst="rect">
            <a:avLst/>
          </a:prstGeom>
        </p:spPr>
      </p:pic>
      <p:graphicFrame>
        <p:nvGraphicFramePr>
          <p:cNvPr id="8" name="ไดอะแกรม 7"/>
          <p:cNvGraphicFramePr/>
          <p:nvPr>
            <p:extLst>
              <p:ext uri="{D42A27DB-BD31-4B8C-83A1-F6EECF244321}">
                <p14:modId xmlns:p14="http://schemas.microsoft.com/office/powerpoint/2010/main" val="1836990212"/>
              </p:ext>
            </p:extLst>
          </p:nvPr>
        </p:nvGraphicFramePr>
        <p:xfrm>
          <a:off x="395606" y="1082993"/>
          <a:ext cx="6410776" cy="3769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2706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 flipV="1">
            <a:off x="308344" y="265815"/>
            <a:ext cx="8580476" cy="946298"/>
          </a:xfrm>
          <a:prstGeom prst="rect">
            <a:avLst/>
          </a:prstGeom>
          <a:solidFill>
            <a:schemeClr val="accent5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08344" y="115947"/>
            <a:ext cx="8580476" cy="1077218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lvl="0" algn="ctr"/>
            <a:r>
              <a:rPr lang="th-TH" sz="32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ลักษณะที่ ๑ พิจารณาจากประโยชน์หรือความต้องการที่จะได้รับจากการวิจัยแบ่งเป็น ๓ ประเภท</a:t>
            </a:r>
            <a:endParaRPr lang="th-TH" sz="3200" b="1" dirty="0">
              <a:solidFill>
                <a:schemeClr val="bg1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 flipV="1">
            <a:off x="308344" y="5099271"/>
            <a:ext cx="8580476" cy="353536"/>
          </a:xfrm>
          <a:prstGeom prst="rect">
            <a:avLst/>
          </a:prstGeom>
          <a:solidFill>
            <a:schemeClr val="accent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3" name="กลุ่ม 2"/>
          <p:cNvGrpSpPr/>
          <p:nvPr/>
        </p:nvGrpSpPr>
        <p:grpSpPr>
          <a:xfrm>
            <a:off x="7813382" y="2363997"/>
            <a:ext cx="947914" cy="1496425"/>
            <a:chOff x="482887" y="1721825"/>
            <a:chExt cx="1895828" cy="3230319"/>
          </a:xfrm>
        </p:grpSpPr>
        <p:sp>
          <p:nvSpPr>
            <p:cNvPr id="2" name="วงรี 1"/>
            <p:cNvSpPr/>
            <p:nvPr/>
          </p:nvSpPr>
          <p:spPr>
            <a:xfrm>
              <a:off x="678094" y="4140485"/>
              <a:ext cx="1232899" cy="81165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8" name="รูปภาพ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887" y="1721825"/>
              <a:ext cx="1895828" cy="2968058"/>
            </a:xfrm>
            <a:prstGeom prst="rect">
              <a:avLst/>
            </a:prstGeom>
          </p:spPr>
        </p:pic>
      </p:grpSp>
      <p:pic>
        <p:nvPicPr>
          <p:cNvPr id="19" name="รูปภาพ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95838" y="4063123"/>
            <a:ext cx="482784" cy="880357"/>
          </a:xfrm>
          <a:prstGeom prst="rect">
            <a:avLst/>
          </a:prstGeom>
        </p:spPr>
      </p:pic>
      <p:sp>
        <p:nvSpPr>
          <p:cNvPr id="6" name="สี่เหลี่ยมผืนผ้า 5"/>
          <p:cNvSpPr/>
          <p:nvPr/>
        </p:nvSpPr>
        <p:spPr>
          <a:xfrm>
            <a:off x="308344" y="1404050"/>
            <a:ext cx="2312582" cy="3539430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4400" b="1" dirty="0" smtClean="0">
                <a:latin typeface="TH K2D July8" panose="02000506000000020004" pitchFamily="2" charset="-34"/>
                <a:cs typeface="TH K2D July8" panose="02000506000000020004" pitchFamily="2" charset="-34"/>
              </a:rPr>
              <a:t>การ</a:t>
            </a:r>
            <a:r>
              <a:rPr lang="th-TH" sz="44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วิจัย</a:t>
            </a:r>
            <a:r>
              <a:rPr lang="th-TH" sz="4400" b="1" dirty="0" smtClean="0">
                <a:latin typeface="TH K2D July8" panose="02000506000000020004" pitchFamily="2" charset="-34"/>
                <a:cs typeface="TH K2D July8" panose="02000506000000020004" pitchFamily="2" charset="-34"/>
              </a:rPr>
              <a:t>บริสุทธิ์/</a:t>
            </a:r>
          </a:p>
          <a:p>
            <a:pPr algn="ctr"/>
            <a:r>
              <a:rPr lang="th-TH" sz="4400" b="1" dirty="0" smtClean="0">
                <a:latin typeface="TH K2D July8" panose="02000506000000020004" pitchFamily="2" charset="-34"/>
                <a:cs typeface="TH K2D July8" panose="02000506000000020004" pitchFamily="2" charset="-34"/>
              </a:rPr>
              <a:t>การ</a:t>
            </a:r>
            <a:r>
              <a:rPr lang="th-TH" sz="44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วิจัยพื้นฐาน </a:t>
            </a:r>
            <a:endParaRPr lang="th-TH" sz="4400" b="1" dirty="0" smtClean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 algn="ctr"/>
            <a:r>
              <a:rPr lang="th-TH" sz="2400" b="1" dirty="0" smtClean="0">
                <a:latin typeface="TH K2D July8" panose="02000506000000020004" pitchFamily="2" charset="-34"/>
                <a:cs typeface="TH K2D July8" panose="02000506000000020004" pitchFamily="2" charset="-34"/>
              </a:rPr>
              <a:t>(</a:t>
            </a:r>
            <a:r>
              <a:rPr lang="en-US" sz="24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Pure research or basic research)</a:t>
            </a:r>
            <a:endParaRPr lang="th-TH" sz="2400" b="1" dirty="0"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2868328" y="1415925"/>
            <a:ext cx="2312582" cy="341632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54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การวิจัยประยุกต์ (</a:t>
            </a:r>
            <a:r>
              <a:rPr lang="en-US" sz="54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Applied research)</a:t>
            </a:r>
            <a:endParaRPr lang="th-TH" sz="3200" b="1" dirty="0"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  <p:sp>
        <p:nvSpPr>
          <p:cNvPr id="27" name="สี่เหลี่ยมผืนผ้า 26"/>
          <p:cNvSpPr/>
          <p:nvPr/>
        </p:nvSpPr>
        <p:spPr>
          <a:xfrm>
            <a:off x="5500800" y="1415925"/>
            <a:ext cx="2312582" cy="3416320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54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การวิจัยเชิงปฏิบัติ (</a:t>
            </a:r>
            <a:r>
              <a:rPr lang="en-US" sz="54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Action research)</a:t>
            </a:r>
            <a:endParaRPr lang="th-TH" sz="3200" b="1" dirty="0"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7780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3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 flipV="1">
            <a:off x="308344" y="265815"/>
            <a:ext cx="8580476" cy="946298"/>
          </a:xfrm>
          <a:prstGeom prst="rect">
            <a:avLst/>
          </a:prstGeom>
          <a:solidFill>
            <a:schemeClr val="accent5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08344" y="115947"/>
            <a:ext cx="8580476" cy="1200329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lvl="0" algn="ctr"/>
            <a:r>
              <a:rPr lang="th-TH" sz="36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ลักษณะที่ ๒ พิจารณาจากคุณลักษณะของข้อมูล </a:t>
            </a:r>
            <a:endParaRPr lang="th-TH" sz="3600" b="1" dirty="0" smtClean="0">
              <a:solidFill>
                <a:schemeClr val="bg1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 lvl="0" algn="ctr"/>
            <a:r>
              <a:rPr lang="th-TH" sz="3600" b="1" dirty="0" smtClean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แบ่งเป็น </a:t>
            </a:r>
            <a:r>
              <a:rPr lang="th-TH" sz="36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๒ ประเภท</a:t>
            </a:r>
            <a:endParaRPr lang="th-TH" sz="3600" b="1" dirty="0">
              <a:solidFill>
                <a:schemeClr val="bg1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 flipV="1">
            <a:off x="308344" y="5099271"/>
            <a:ext cx="8580476" cy="353536"/>
          </a:xfrm>
          <a:prstGeom prst="rect">
            <a:avLst/>
          </a:prstGeom>
          <a:solidFill>
            <a:schemeClr val="accent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3" name="กลุ่ม 2"/>
          <p:cNvGrpSpPr/>
          <p:nvPr/>
        </p:nvGrpSpPr>
        <p:grpSpPr>
          <a:xfrm>
            <a:off x="7813382" y="2363997"/>
            <a:ext cx="947914" cy="1496425"/>
            <a:chOff x="482887" y="1721825"/>
            <a:chExt cx="1895828" cy="3230319"/>
          </a:xfrm>
        </p:grpSpPr>
        <p:sp>
          <p:nvSpPr>
            <p:cNvPr id="2" name="วงรี 1"/>
            <p:cNvSpPr/>
            <p:nvPr/>
          </p:nvSpPr>
          <p:spPr>
            <a:xfrm>
              <a:off x="678094" y="4140485"/>
              <a:ext cx="1232899" cy="81165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8" name="รูปภาพ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887" y="1721825"/>
              <a:ext cx="1895828" cy="2968058"/>
            </a:xfrm>
            <a:prstGeom prst="rect">
              <a:avLst/>
            </a:prstGeom>
          </p:spPr>
        </p:pic>
      </p:grpSp>
      <p:pic>
        <p:nvPicPr>
          <p:cNvPr id="19" name="รูปภาพ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95838" y="4063123"/>
            <a:ext cx="482784" cy="880357"/>
          </a:xfrm>
          <a:prstGeom prst="rect">
            <a:avLst/>
          </a:prstGeom>
        </p:spPr>
      </p:pic>
      <p:sp>
        <p:nvSpPr>
          <p:cNvPr id="6" name="สี่เหลี่ยมผืนผ้า 5"/>
          <p:cNvSpPr/>
          <p:nvPr/>
        </p:nvSpPr>
        <p:spPr>
          <a:xfrm>
            <a:off x="1175242" y="1415925"/>
            <a:ext cx="2767365" cy="2800767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4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การวิจัยเชิงปริมาณ </a:t>
            </a:r>
            <a:r>
              <a:rPr lang="th-TH" sz="40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(</a:t>
            </a:r>
            <a:r>
              <a:rPr lang="en-US" sz="40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Quantitative research)</a:t>
            </a:r>
            <a:endParaRPr lang="th-TH" sz="2000" b="1" dirty="0"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4857008" y="1415925"/>
            <a:ext cx="2636484" cy="2800767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4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การวิจัยเชิงคุณภาพ </a:t>
            </a:r>
            <a:r>
              <a:rPr lang="th-TH" sz="40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(</a:t>
            </a:r>
            <a:r>
              <a:rPr lang="en-US" sz="40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Qualitative research)</a:t>
            </a:r>
            <a:endParaRPr lang="th-TH" sz="2000" b="1" dirty="0"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0562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 flipV="1">
            <a:off x="308344" y="265815"/>
            <a:ext cx="8580476" cy="946298"/>
          </a:xfrm>
          <a:prstGeom prst="rect">
            <a:avLst/>
          </a:prstGeom>
          <a:solidFill>
            <a:schemeClr val="accent5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08344" y="115947"/>
            <a:ext cx="8580476" cy="1200329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ลักษณะที่ ๓ พิจารณาจากระดับของการศึกษากับตัวแปร </a:t>
            </a:r>
            <a:endParaRPr lang="th-TH" sz="3600" b="1" dirty="0" smtClean="0">
              <a:solidFill>
                <a:schemeClr val="bg1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แบ่งเป็น </a:t>
            </a:r>
            <a:r>
              <a:rPr lang="th-TH" sz="36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๒ ประเภท</a:t>
            </a:r>
            <a:endParaRPr lang="en-US" sz="3600" b="1" dirty="0">
              <a:solidFill>
                <a:schemeClr val="bg1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 flipV="1">
            <a:off x="308344" y="5099271"/>
            <a:ext cx="8580476" cy="353536"/>
          </a:xfrm>
          <a:prstGeom prst="rect">
            <a:avLst/>
          </a:prstGeom>
          <a:solidFill>
            <a:schemeClr val="accent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3" name="กลุ่ม 2"/>
          <p:cNvGrpSpPr/>
          <p:nvPr/>
        </p:nvGrpSpPr>
        <p:grpSpPr>
          <a:xfrm>
            <a:off x="7813382" y="2363997"/>
            <a:ext cx="947914" cy="1496425"/>
            <a:chOff x="482887" y="1721825"/>
            <a:chExt cx="1895828" cy="3230319"/>
          </a:xfrm>
        </p:grpSpPr>
        <p:sp>
          <p:nvSpPr>
            <p:cNvPr id="2" name="วงรี 1"/>
            <p:cNvSpPr/>
            <p:nvPr/>
          </p:nvSpPr>
          <p:spPr>
            <a:xfrm>
              <a:off x="678094" y="4140485"/>
              <a:ext cx="1232899" cy="81165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8" name="รูปภาพ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887" y="1721825"/>
              <a:ext cx="1895828" cy="2968058"/>
            </a:xfrm>
            <a:prstGeom prst="rect">
              <a:avLst/>
            </a:prstGeom>
          </p:spPr>
        </p:pic>
      </p:grpSp>
      <p:pic>
        <p:nvPicPr>
          <p:cNvPr id="19" name="รูปภาพ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95838" y="4063123"/>
            <a:ext cx="482784" cy="880357"/>
          </a:xfrm>
          <a:prstGeom prst="rect">
            <a:avLst/>
          </a:prstGeom>
        </p:spPr>
      </p:pic>
      <p:sp>
        <p:nvSpPr>
          <p:cNvPr id="6" name="สี่เหลี่ยมผืนผ้า 5"/>
          <p:cNvSpPr/>
          <p:nvPr/>
        </p:nvSpPr>
        <p:spPr>
          <a:xfrm>
            <a:off x="1175242" y="1415925"/>
            <a:ext cx="2767365" cy="3046988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4800" b="1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การวิจัยเพื่อสำรวจ (</a:t>
            </a:r>
            <a:r>
              <a:rPr lang="en-US" sz="4800" b="1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Exploratory study)</a:t>
            </a:r>
            <a:endParaRPr lang="th-TH" sz="2000" b="1" dirty="0">
              <a:solidFill>
                <a:schemeClr val="tx1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4857008" y="1415925"/>
            <a:ext cx="2636484" cy="3170099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4000" b="1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การวิจัยเพื่อตรวจสอบสมมุติฐาน (</a:t>
            </a:r>
            <a:r>
              <a:rPr lang="en-US" sz="4000" b="1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Hypothesis testing study</a:t>
            </a:r>
            <a:endParaRPr lang="th-TH" sz="1600" b="1" dirty="0">
              <a:solidFill>
                <a:schemeClr val="tx1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1990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 flipV="1">
            <a:off x="308344" y="265815"/>
            <a:ext cx="8580476" cy="946298"/>
          </a:xfrm>
          <a:prstGeom prst="rect">
            <a:avLst/>
          </a:prstGeom>
          <a:solidFill>
            <a:schemeClr val="accent5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08344" y="115947"/>
            <a:ext cx="8580476" cy="1200329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ลักษณะที่ ๔ พิจารณาจากชนิดของข้อมูล</a:t>
            </a:r>
            <a:r>
              <a:rPr lang="th-TH" sz="3600" b="1" dirty="0" smtClean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 </a:t>
            </a:r>
          </a:p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แบ่งเป็น </a:t>
            </a:r>
            <a:r>
              <a:rPr lang="th-TH" sz="36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๒ ประเภท</a:t>
            </a:r>
            <a:endParaRPr lang="en-US" sz="3600" b="1" dirty="0">
              <a:solidFill>
                <a:schemeClr val="bg1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 flipV="1">
            <a:off x="308344" y="5099271"/>
            <a:ext cx="8580476" cy="353536"/>
          </a:xfrm>
          <a:prstGeom prst="rect">
            <a:avLst/>
          </a:prstGeom>
          <a:solidFill>
            <a:schemeClr val="accent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3" name="กลุ่ม 2"/>
          <p:cNvGrpSpPr/>
          <p:nvPr/>
        </p:nvGrpSpPr>
        <p:grpSpPr>
          <a:xfrm>
            <a:off x="7813382" y="2363997"/>
            <a:ext cx="947914" cy="1496425"/>
            <a:chOff x="482887" y="1721825"/>
            <a:chExt cx="1895828" cy="3230319"/>
          </a:xfrm>
        </p:grpSpPr>
        <p:sp>
          <p:nvSpPr>
            <p:cNvPr id="2" name="วงรี 1"/>
            <p:cNvSpPr/>
            <p:nvPr/>
          </p:nvSpPr>
          <p:spPr>
            <a:xfrm>
              <a:off x="678094" y="4140485"/>
              <a:ext cx="1232899" cy="81165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8" name="รูปภาพ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887" y="1721825"/>
              <a:ext cx="1895828" cy="2968058"/>
            </a:xfrm>
            <a:prstGeom prst="rect">
              <a:avLst/>
            </a:prstGeom>
          </p:spPr>
        </p:pic>
      </p:grpSp>
      <p:pic>
        <p:nvPicPr>
          <p:cNvPr id="19" name="รูปภาพ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95838" y="4063123"/>
            <a:ext cx="482784" cy="880357"/>
          </a:xfrm>
          <a:prstGeom prst="rect">
            <a:avLst/>
          </a:prstGeom>
        </p:spPr>
      </p:pic>
      <p:sp>
        <p:nvSpPr>
          <p:cNvPr id="6" name="สี่เหลี่ยมผืนผ้า 5"/>
          <p:cNvSpPr/>
          <p:nvPr/>
        </p:nvSpPr>
        <p:spPr>
          <a:xfrm>
            <a:off x="1175242" y="1415925"/>
            <a:ext cx="2767365" cy="3046988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4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การวิจัยเชิงประจักษ์ (</a:t>
            </a:r>
            <a:r>
              <a:rPr lang="en-US" sz="4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Empirical research)</a:t>
            </a:r>
            <a:endParaRPr lang="th-TH" sz="2000" b="1" dirty="0">
              <a:solidFill>
                <a:schemeClr val="tx1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4857008" y="1415925"/>
            <a:ext cx="2636484" cy="2800767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4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การวิจัยเชิงไม่ประจักษ์ </a:t>
            </a:r>
            <a:r>
              <a:rPr lang="th-TH" sz="40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(</a:t>
            </a:r>
            <a:r>
              <a:rPr lang="en-US" sz="4000" b="1" dirty="0" err="1">
                <a:latin typeface="TH K2D July8" panose="02000506000000020004" pitchFamily="2" charset="-34"/>
                <a:cs typeface="TH K2D July8" panose="02000506000000020004" pitchFamily="2" charset="-34"/>
              </a:rPr>
              <a:t>Nonempirical</a:t>
            </a:r>
            <a:r>
              <a:rPr lang="en-US" sz="40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 research)</a:t>
            </a:r>
            <a:endParaRPr lang="th-TH" sz="1600" b="1" dirty="0">
              <a:solidFill>
                <a:schemeClr val="tx1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6645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 flipV="1">
            <a:off x="308344" y="265815"/>
            <a:ext cx="8580476" cy="946298"/>
          </a:xfrm>
          <a:prstGeom prst="rect">
            <a:avLst/>
          </a:prstGeom>
          <a:solidFill>
            <a:schemeClr val="accent5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08344" y="115947"/>
            <a:ext cx="8580476" cy="1077218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lvl="0" algn="ctr"/>
            <a:r>
              <a:rPr lang="th-TH" sz="32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ลักษณะที่ ๕ พิจารณาจากลักษณะการศึกษากับตัว</a:t>
            </a:r>
            <a:r>
              <a:rPr lang="th-TH" sz="3200" b="1" dirty="0" smtClean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แปร</a:t>
            </a:r>
          </a:p>
          <a:p>
            <a:pPr lvl="0" algn="ctr"/>
            <a:r>
              <a:rPr lang="th-TH" sz="3200" b="1" dirty="0" smtClean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แบ่งเป็น </a:t>
            </a:r>
            <a:r>
              <a:rPr lang="th-TH" sz="32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๓ ประเภท</a:t>
            </a:r>
            <a:endParaRPr lang="th-TH" sz="3200" b="1" dirty="0">
              <a:solidFill>
                <a:schemeClr val="bg1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 flipV="1">
            <a:off x="308344" y="5099271"/>
            <a:ext cx="8580476" cy="353536"/>
          </a:xfrm>
          <a:prstGeom prst="rect">
            <a:avLst/>
          </a:prstGeom>
          <a:solidFill>
            <a:schemeClr val="accent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3" name="กลุ่ม 2"/>
          <p:cNvGrpSpPr/>
          <p:nvPr/>
        </p:nvGrpSpPr>
        <p:grpSpPr>
          <a:xfrm>
            <a:off x="7813382" y="2363997"/>
            <a:ext cx="947914" cy="1496425"/>
            <a:chOff x="482887" y="1721825"/>
            <a:chExt cx="1895828" cy="3230319"/>
          </a:xfrm>
        </p:grpSpPr>
        <p:sp>
          <p:nvSpPr>
            <p:cNvPr id="2" name="วงรี 1"/>
            <p:cNvSpPr/>
            <p:nvPr/>
          </p:nvSpPr>
          <p:spPr>
            <a:xfrm>
              <a:off x="678094" y="4140485"/>
              <a:ext cx="1232899" cy="81165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8" name="รูปภาพ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887" y="1721825"/>
              <a:ext cx="1895828" cy="2968058"/>
            </a:xfrm>
            <a:prstGeom prst="rect">
              <a:avLst/>
            </a:prstGeom>
          </p:spPr>
        </p:pic>
      </p:grpSp>
      <p:pic>
        <p:nvPicPr>
          <p:cNvPr id="19" name="รูปภาพ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95838" y="4063123"/>
            <a:ext cx="482784" cy="880357"/>
          </a:xfrm>
          <a:prstGeom prst="rect">
            <a:avLst/>
          </a:prstGeom>
        </p:spPr>
      </p:pic>
      <p:sp>
        <p:nvSpPr>
          <p:cNvPr id="6" name="สี่เหลี่ยมผืนผ้า 5"/>
          <p:cNvSpPr/>
          <p:nvPr/>
        </p:nvSpPr>
        <p:spPr>
          <a:xfrm>
            <a:off x="308344" y="1404050"/>
            <a:ext cx="2312582" cy="2308324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36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การวิจัยเชิงสำรวจ (</a:t>
            </a:r>
            <a:r>
              <a:rPr lang="en-US" sz="36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Survey research)</a:t>
            </a:r>
            <a:endParaRPr lang="th-TH" sz="3600" b="1" dirty="0"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2868328" y="1415925"/>
            <a:ext cx="2312582" cy="3970318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36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การวิจัยเหตุการณ์ที่เกิดขึ้นแล้วหรือการศึกษาย้อนหลัง </a:t>
            </a:r>
            <a:r>
              <a:rPr lang="th-TH" sz="32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(</a:t>
            </a:r>
            <a:r>
              <a:rPr lang="en-US" sz="3200" b="1" dirty="0" err="1">
                <a:latin typeface="TH K2D July8" panose="02000506000000020004" pitchFamily="2" charset="-34"/>
                <a:cs typeface="TH K2D July8" panose="02000506000000020004" pitchFamily="2" charset="-34"/>
              </a:rPr>
              <a:t>Expost</a:t>
            </a:r>
            <a:r>
              <a:rPr lang="en-US" sz="32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 facto research)</a:t>
            </a:r>
            <a:endParaRPr lang="th-TH" sz="3200" b="1" dirty="0"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  <p:sp>
        <p:nvSpPr>
          <p:cNvPr id="27" name="สี่เหลี่ยมผืนผ้า 26"/>
          <p:cNvSpPr/>
          <p:nvPr/>
        </p:nvSpPr>
        <p:spPr>
          <a:xfrm>
            <a:off x="5500800" y="1415925"/>
            <a:ext cx="2312582" cy="2308324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36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การวิจัยเชิงทดลอง (</a:t>
            </a:r>
            <a:r>
              <a:rPr lang="en-US" sz="36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Experimental research)</a:t>
            </a:r>
            <a:endParaRPr lang="th-TH" sz="3600" b="1" dirty="0"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0562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3" grpId="0" animBg="1"/>
      <p:bldP spid="27" grpId="0" animBg="1"/>
    </p:bldLst>
  </p:timing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533</TotalTime>
  <Words>644</Words>
  <Application>Microsoft Office PowerPoint</Application>
  <PresentationFormat>นำเสนอทางหน้าจอ (16:10)</PresentationFormat>
  <Paragraphs>62</Paragraphs>
  <Slides>14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คเณศ อธิรัตนกรัณฑ์</dc:creator>
  <cp:lastModifiedBy>Windows</cp:lastModifiedBy>
  <cp:revision>35</cp:revision>
  <dcterms:created xsi:type="dcterms:W3CDTF">2017-05-18T10:42:20Z</dcterms:created>
  <dcterms:modified xsi:type="dcterms:W3CDTF">2019-08-05T07:17:07Z</dcterms:modified>
</cp:coreProperties>
</file>