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17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89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92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01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878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2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159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62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901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462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661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DD4C-34E4-4A0E-B7E2-542378BB4982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7F8A-25DC-4063-B8E1-5871E57BD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167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49" t="10447" r="30338" b="11843"/>
          <a:stretch/>
        </p:blipFill>
        <p:spPr>
          <a:xfrm>
            <a:off x="0" y="0"/>
            <a:ext cx="9144000" cy="689831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276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1019" r="30766" b="12226"/>
          <a:stretch/>
        </p:blipFill>
        <p:spPr>
          <a:xfrm>
            <a:off x="0" y="0"/>
            <a:ext cx="9144000" cy="68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0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0800" r="30396" b="12006"/>
          <a:stretch/>
        </p:blipFill>
        <p:spPr>
          <a:xfrm>
            <a:off x="48126" y="0"/>
            <a:ext cx="9095874" cy="68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4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025" t="11239" r="30643" b="12445"/>
          <a:stretch/>
        </p:blipFill>
        <p:spPr>
          <a:xfrm>
            <a:off x="0" y="26755"/>
            <a:ext cx="9127957" cy="68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148" t="11239" r="30396" b="12226"/>
          <a:stretch/>
        </p:blipFill>
        <p:spPr>
          <a:xfrm>
            <a:off x="64169" y="0"/>
            <a:ext cx="9079831" cy="68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7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025" t="11020" r="30520" b="12006"/>
          <a:stretch/>
        </p:blipFill>
        <p:spPr>
          <a:xfrm>
            <a:off x="0" y="-17349"/>
            <a:ext cx="9127957" cy="68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0800" r="30396" b="12445"/>
          <a:stretch/>
        </p:blipFill>
        <p:spPr>
          <a:xfrm>
            <a:off x="-1" y="6268"/>
            <a:ext cx="9181321" cy="68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0800" r="30149" b="12226"/>
          <a:stretch/>
        </p:blipFill>
        <p:spPr>
          <a:xfrm>
            <a:off x="0" y="0"/>
            <a:ext cx="9202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0800" r="30396" b="12226"/>
          <a:stretch/>
        </p:blipFill>
        <p:spPr>
          <a:xfrm>
            <a:off x="0" y="0"/>
            <a:ext cx="916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0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1019" r="30396" b="12226"/>
          <a:stretch/>
        </p:blipFill>
        <p:spPr>
          <a:xfrm>
            <a:off x="0" y="7541"/>
            <a:ext cx="9160043" cy="68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0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1020" r="30149" b="11787"/>
          <a:stretch/>
        </p:blipFill>
        <p:spPr>
          <a:xfrm>
            <a:off x="0" y="0"/>
            <a:ext cx="9095874" cy="6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655" t="10800" r="30397" b="12226"/>
          <a:stretch/>
        </p:blipFill>
        <p:spPr>
          <a:xfrm>
            <a:off x="-96253" y="0"/>
            <a:ext cx="9240253" cy="69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0801" r="30149" b="11787"/>
          <a:stretch/>
        </p:blipFill>
        <p:spPr>
          <a:xfrm>
            <a:off x="-64169" y="0"/>
            <a:ext cx="9208169" cy="69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644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นำเสนอทางหน้าจอ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PC</dc:creator>
  <cp:lastModifiedBy>PC</cp:lastModifiedBy>
  <cp:revision>1</cp:revision>
  <dcterms:created xsi:type="dcterms:W3CDTF">2017-07-07T12:16:49Z</dcterms:created>
  <dcterms:modified xsi:type="dcterms:W3CDTF">2017-07-07T12:23:45Z</dcterms:modified>
</cp:coreProperties>
</file>