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12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B36B-0CF0-4B17-B953-4C43F0157AEB}" type="datetimeFigureOut">
              <a:rPr lang="th-TH" smtClean="0"/>
              <a:t>26/07/60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8B30-6A41-469C-B0EA-A541786B95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41412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B36B-0CF0-4B17-B953-4C43F0157AEB}" type="datetimeFigureOut">
              <a:rPr lang="th-TH" smtClean="0"/>
              <a:t>26/07/60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8B30-6A41-469C-B0EA-A541786B95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144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B36B-0CF0-4B17-B953-4C43F0157AEB}" type="datetimeFigureOut">
              <a:rPr lang="th-TH" smtClean="0"/>
              <a:t>26/07/60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8B30-6A41-469C-B0EA-A541786B95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1008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B36B-0CF0-4B17-B953-4C43F0157AEB}" type="datetimeFigureOut">
              <a:rPr lang="th-TH" smtClean="0"/>
              <a:t>26/07/60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8B30-6A41-469C-B0EA-A541786B95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3273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B36B-0CF0-4B17-B953-4C43F0157AEB}" type="datetimeFigureOut">
              <a:rPr lang="th-TH" smtClean="0"/>
              <a:t>26/07/60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8B30-6A41-469C-B0EA-A541786B95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47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B36B-0CF0-4B17-B953-4C43F0157AEB}" type="datetimeFigureOut">
              <a:rPr lang="th-TH" smtClean="0"/>
              <a:t>26/07/60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8B30-6A41-469C-B0EA-A541786B95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6233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B36B-0CF0-4B17-B953-4C43F0157AEB}" type="datetimeFigureOut">
              <a:rPr lang="th-TH" smtClean="0"/>
              <a:t>26/07/60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8B30-6A41-469C-B0EA-A541786B95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1273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B36B-0CF0-4B17-B953-4C43F0157AEB}" type="datetimeFigureOut">
              <a:rPr lang="th-TH" smtClean="0"/>
              <a:t>26/07/60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8B30-6A41-469C-B0EA-A541786B95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223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B36B-0CF0-4B17-B953-4C43F0157AEB}" type="datetimeFigureOut">
              <a:rPr lang="th-TH" smtClean="0"/>
              <a:t>26/07/60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8B30-6A41-469C-B0EA-A541786B95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6591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B36B-0CF0-4B17-B953-4C43F0157AEB}" type="datetimeFigureOut">
              <a:rPr lang="th-TH" smtClean="0"/>
              <a:t>26/07/60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8B30-6A41-469C-B0EA-A541786B95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7493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B36B-0CF0-4B17-B953-4C43F0157AEB}" type="datetimeFigureOut">
              <a:rPr lang="th-TH" smtClean="0"/>
              <a:t>26/07/60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8B30-6A41-469C-B0EA-A541786B95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3605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BB36B-0CF0-4B17-B953-4C43F0157AEB}" type="datetimeFigureOut">
              <a:rPr lang="th-TH" smtClean="0"/>
              <a:t>26/07/60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8B30-6A41-469C-B0EA-A541786B95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0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839" t="9896" r="21596" b="12239"/>
          <a:stretch/>
        </p:blipFill>
        <p:spPr>
          <a:xfrm>
            <a:off x="0" y="1"/>
            <a:ext cx="9174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64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350" t="10416" r="21449" b="7553"/>
          <a:stretch/>
        </p:blipFill>
        <p:spPr>
          <a:xfrm>
            <a:off x="0" y="0"/>
            <a:ext cx="9144000" cy="689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33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204" t="10416" r="21449" b="7293"/>
          <a:stretch/>
        </p:blipFill>
        <p:spPr>
          <a:xfrm>
            <a:off x="-76200" y="-95659"/>
            <a:ext cx="9220200" cy="69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63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789" t="10677" r="21449" b="8333"/>
          <a:stretch/>
        </p:blipFill>
        <p:spPr>
          <a:xfrm>
            <a:off x="0" y="0"/>
            <a:ext cx="9151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91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079" t="11198" r="30087" b="12760"/>
          <a:stretch/>
        </p:blipFill>
        <p:spPr>
          <a:xfrm>
            <a:off x="-19050" y="0"/>
            <a:ext cx="9163050" cy="677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22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932" t="10937" r="30381" b="12240"/>
          <a:stretch/>
        </p:blipFill>
        <p:spPr>
          <a:xfrm>
            <a:off x="-15498" y="0"/>
            <a:ext cx="9159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00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079" t="11458" r="30527" b="12760"/>
          <a:stretch/>
        </p:blipFill>
        <p:spPr>
          <a:xfrm>
            <a:off x="-95250" y="0"/>
            <a:ext cx="9239250" cy="685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92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225" t="10156" r="30820" b="12500"/>
          <a:stretch/>
        </p:blipFill>
        <p:spPr>
          <a:xfrm>
            <a:off x="0" y="-159991"/>
            <a:ext cx="9144000" cy="69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12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932" t="10677" r="30381" b="12501"/>
          <a:stretch/>
        </p:blipFill>
        <p:spPr>
          <a:xfrm>
            <a:off x="0" y="1"/>
            <a:ext cx="9159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43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787" t="10937" r="30527" b="11979"/>
          <a:stretch/>
        </p:blipFill>
        <p:spPr>
          <a:xfrm>
            <a:off x="-133350" y="-111786"/>
            <a:ext cx="9277350" cy="696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74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079" t="10937" r="30234" b="11979"/>
          <a:stretch/>
        </p:blipFill>
        <p:spPr>
          <a:xfrm>
            <a:off x="-95250" y="0"/>
            <a:ext cx="9239250" cy="694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49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726" t="10294" r="30693" b="12392"/>
          <a:stretch/>
        </p:blipFill>
        <p:spPr>
          <a:xfrm>
            <a:off x="-160902" y="-2197"/>
            <a:ext cx="9304902" cy="70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7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227" t="11198" r="30380" b="11459"/>
          <a:stretch/>
        </p:blipFill>
        <p:spPr>
          <a:xfrm>
            <a:off x="0" y="-69979"/>
            <a:ext cx="9144000" cy="692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28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641" t="10677" r="30233" b="13021"/>
          <a:stretch/>
        </p:blipFill>
        <p:spPr>
          <a:xfrm>
            <a:off x="-148239" y="0"/>
            <a:ext cx="9292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04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079" t="11198" r="30234" b="12239"/>
          <a:stretch/>
        </p:blipFill>
        <p:spPr>
          <a:xfrm>
            <a:off x="0" y="0"/>
            <a:ext cx="9239250" cy="689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30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226" t="10937" r="30527" b="11459"/>
          <a:stretch/>
        </p:blipFill>
        <p:spPr>
          <a:xfrm>
            <a:off x="-152400" y="-227236"/>
            <a:ext cx="9296400" cy="708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0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786" t="10677" r="30234" b="12239"/>
          <a:stretch/>
        </p:blipFill>
        <p:spPr>
          <a:xfrm>
            <a:off x="0" y="0"/>
            <a:ext cx="9144000" cy="683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53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933" t="11198" r="30527" b="12239"/>
          <a:stretch/>
        </p:blipFill>
        <p:spPr>
          <a:xfrm>
            <a:off x="0" y="17450"/>
            <a:ext cx="9144000" cy="684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96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372" t="11719" r="30966" b="12760"/>
          <a:stretch/>
        </p:blipFill>
        <p:spPr>
          <a:xfrm>
            <a:off x="-95250" y="0"/>
            <a:ext cx="9239250" cy="692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60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640" t="10937" r="30381" b="1171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7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079" t="10937" r="30381" b="11718"/>
          <a:stretch/>
        </p:blipFill>
        <p:spPr>
          <a:xfrm>
            <a:off x="-171450" y="-37954"/>
            <a:ext cx="9315450" cy="68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29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630" t="10882" r="30330" b="12394"/>
          <a:stretch/>
        </p:blipFill>
        <p:spPr>
          <a:xfrm>
            <a:off x="-420415" y="-194058"/>
            <a:ext cx="9488584" cy="705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4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307" t="10668" r="21242" b="7435"/>
          <a:stretch/>
        </p:blipFill>
        <p:spPr>
          <a:xfrm>
            <a:off x="-260131" y="0"/>
            <a:ext cx="9348953" cy="700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27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890" t="11099" r="21162" b="7435"/>
          <a:stretch/>
        </p:blipFill>
        <p:spPr>
          <a:xfrm>
            <a:off x="-25441" y="-32754"/>
            <a:ext cx="9169442" cy="689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406" t="11099" r="21404" b="7866"/>
          <a:stretch/>
        </p:blipFill>
        <p:spPr>
          <a:xfrm>
            <a:off x="-134761" y="-50544"/>
            <a:ext cx="9278761" cy="690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80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789" t="10937" r="21449" b="7812"/>
          <a:stretch/>
        </p:blipFill>
        <p:spPr>
          <a:xfrm>
            <a:off x="0" y="0"/>
            <a:ext cx="9144000" cy="687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40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204" t="10937" r="22035" b="7812"/>
          <a:stretch/>
        </p:blipFill>
        <p:spPr>
          <a:xfrm>
            <a:off x="-457200" y="0"/>
            <a:ext cx="9601200" cy="721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32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643" t="10677" r="21303" b="7553"/>
          <a:stretch/>
        </p:blipFill>
        <p:spPr>
          <a:xfrm>
            <a:off x="0" y="-15874"/>
            <a:ext cx="9353550" cy="70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65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0</Words>
  <Application>Microsoft Office PowerPoint</Application>
  <PresentationFormat>นำเสนอทางหน้าจอ (4:3)</PresentationFormat>
  <Paragraphs>0</Paragraphs>
  <Slides>28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28</vt:i4>
      </vt:variant>
    </vt:vector>
  </HeadingPairs>
  <TitlesOfParts>
    <vt:vector size="34" baseType="lpstr">
      <vt:lpstr>Angsana New</vt:lpstr>
      <vt:lpstr>Arial</vt:lpstr>
      <vt:lpstr>Calibri</vt:lpstr>
      <vt:lpstr>Calibri Light</vt:lpstr>
      <vt:lpstr>Cordia New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</dc:creator>
  <cp:lastModifiedBy>PC</cp:lastModifiedBy>
  <cp:revision>5</cp:revision>
  <dcterms:created xsi:type="dcterms:W3CDTF">2017-06-13T13:01:09Z</dcterms:created>
  <dcterms:modified xsi:type="dcterms:W3CDTF">2017-07-26T03:21:38Z</dcterms:modified>
</cp:coreProperties>
</file>