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71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032C-5855-4304-BBE9-7D2ECB70DE9F}" type="datetimeFigureOut">
              <a:rPr lang="th-TH" smtClean="0"/>
              <a:t>07/07/60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E72B-810D-4373-8C5A-564E2C17FA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465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032C-5855-4304-BBE9-7D2ECB70DE9F}" type="datetimeFigureOut">
              <a:rPr lang="th-TH" smtClean="0"/>
              <a:t>07/07/60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E72B-810D-4373-8C5A-564E2C17FA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253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032C-5855-4304-BBE9-7D2ECB70DE9F}" type="datetimeFigureOut">
              <a:rPr lang="th-TH" smtClean="0"/>
              <a:t>07/07/60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E72B-810D-4373-8C5A-564E2C17FA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290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032C-5855-4304-BBE9-7D2ECB70DE9F}" type="datetimeFigureOut">
              <a:rPr lang="th-TH" smtClean="0"/>
              <a:t>07/07/60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E72B-810D-4373-8C5A-564E2C17FA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9774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032C-5855-4304-BBE9-7D2ECB70DE9F}" type="datetimeFigureOut">
              <a:rPr lang="th-TH" smtClean="0"/>
              <a:t>07/07/60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E72B-810D-4373-8C5A-564E2C17FA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333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032C-5855-4304-BBE9-7D2ECB70DE9F}" type="datetimeFigureOut">
              <a:rPr lang="th-TH" smtClean="0"/>
              <a:t>07/07/60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E72B-810D-4373-8C5A-564E2C17FA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651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032C-5855-4304-BBE9-7D2ECB70DE9F}" type="datetimeFigureOut">
              <a:rPr lang="th-TH" smtClean="0"/>
              <a:t>07/07/60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E72B-810D-4373-8C5A-564E2C17FA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1441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032C-5855-4304-BBE9-7D2ECB70DE9F}" type="datetimeFigureOut">
              <a:rPr lang="th-TH" smtClean="0"/>
              <a:t>07/07/60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E72B-810D-4373-8C5A-564E2C17FA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578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032C-5855-4304-BBE9-7D2ECB70DE9F}" type="datetimeFigureOut">
              <a:rPr lang="th-TH" smtClean="0"/>
              <a:t>07/07/60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E72B-810D-4373-8C5A-564E2C17FA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5011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032C-5855-4304-BBE9-7D2ECB70DE9F}" type="datetimeFigureOut">
              <a:rPr lang="th-TH" smtClean="0"/>
              <a:t>07/07/60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E72B-810D-4373-8C5A-564E2C17FA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649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8032C-5855-4304-BBE9-7D2ECB70DE9F}" type="datetimeFigureOut">
              <a:rPr lang="th-TH" smtClean="0"/>
              <a:t>07/07/60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E72B-810D-4373-8C5A-564E2C17FA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96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8032C-5855-4304-BBE9-7D2ECB70DE9F}" type="datetimeFigureOut">
              <a:rPr lang="th-TH" smtClean="0"/>
              <a:t>07/07/60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AE72B-810D-4373-8C5A-564E2C17FA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794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1713" t="10590" r="30462" b="12500"/>
          <a:stretch/>
        </p:blipFill>
        <p:spPr>
          <a:xfrm>
            <a:off x="112295" y="-117803"/>
            <a:ext cx="9144000" cy="6837691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2954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1902" t="10800" r="30396" b="12226"/>
          <a:stretch/>
        </p:blipFill>
        <p:spPr>
          <a:xfrm>
            <a:off x="-16043" y="-31917"/>
            <a:ext cx="9160043" cy="687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48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2025" t="10800" r="30150" b="12006"/>
          <a:stretch/>
        </p:blipFill>
        <p:spPr>
          <a:xfrm>
            <a:off x="48127" y="31247"/>
            <a:ext cx="9095873" cy="682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60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1902" t="10581" r="30396" b="12225"/>
          <a:stretch/>
        </p:blipFill>
        <p:spPr>
          <a:xfrm>
            <a:off x="-64169" y="0"/>
            <a:ext cx="9208169" cy="692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57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2025" t="10800" r="30273" b="12226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87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1655" t="11020" r="30643" b="12006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3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1655" t="10800" r="30273" b="12006"/>
          <a:stretch/>
        </p:blipFill>
        <p:spPr>
          <a:xfrm>
            <a:off x="0" y="36468"/>
            <a:ext cx="9144000" cy="683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84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1780" t="11019" r="30396" b="12665"/>
          <a:stretch/>
        </p:blipFill>
        <p:spPr>
          <a:xfrm>
            <a:off x="16042" y="85018"/>
            <a:ext cx="9127958" cy="677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15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1779" t="11019" r="30273" b="12226"/>
          <a:stretch/>
        </p:blipFill>
        <p:spPr>
          <a:xfrm>
            <a:off x="0" y="0"/>
            <a:ext cx="9127958" cy="679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21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1655" t="11239" r="30273" b="12226"/>
          <a:stretch/>
        </p:blipFill>
        <p:spPr>
          <a:xfrm>
            <a:off x="-48127" y="0"/>
            <a:ext cx="9192127" cy="681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0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1779" t="11239" r="30273" b="12007"/>
          <a:stretch/>
        </p:blipFill>
        <p:spPr>
          <a:xfrm>
            <a:off x="0" y="0"/>
            <a:ext cx="9209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3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1902" t="11020" r="30519" b="12006"/>
          <a:stretch/>
        </p:blipFill>
        <p:spPr>
          <a:xfrm>
            <a:off x="32084" y="0"/>
            <a:ext cx="9111916" cy="684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25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1655" t="11019" r="30273" b="12226"/>
          <a:stretch/>
        </p:blipFill>
        <p:spPr>
          <a:xfrm>
            <a:off x="-84909" y="0"/>
            <a:ext cx="9228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60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1779" t="10582" r="30273" b="12006"/>
          <a:stretch/>
        </p:blipFill>
        <p:spPr>
          <a:xfrm>
            <a:off x="0" y="0"/>
            <a:ext cx="9144000" cy="686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1902" t="10582" r="30519" b="12006"/>
          <a:stretch/>
        </p:blipFill>
        <p:spPr>
          <a:xfrm>
            <a:off x="64168" y="-5341"/>
            <a:ext cx="9079832" cy="686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31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1780" t="11019" r="30396" b="12226"/>
          <a:stretch/>
        </p:blipFill>
        <p:spPr>
          <a:xfrm>
            <a:off x="-64169" y="0"/>
            <a:ext cx="9208169" cy="687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63333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นำเสนอทางหน้าจอ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2" baseType="lpstr"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PC</dc:creator>
  <cp:lastModifiedBy>PC</cp:lastModifiedBy>
  <cp:revision>1</cp:revision>
  <dcterms:created xsi:type="dcterms:W3CDTF">2017-07-07T12:25:21Z</dcterms:created>
  <dcterms:modified xsi:type="dcterms:W3CDTF">2017-07-07T12:33:23Z</dcterms:modified>
</cp:coreProperties>
</file>