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58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48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96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9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5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275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154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48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26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16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49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D4E8-4311-422D-833B-AF3F2664FB51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343C-D777-4100-A999-7B58A52357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39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06" t="10937" r="30405" b="11805"/>
          <a:stretch/>
        </p:blipFill>
        <p:spPr>
          <a:xfrm>
            <a:off x="-1" y="0"/>
            <a:ext cx="9092629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98500" y="1122363"/>
            <a:ext cx="7772400" cy="238760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33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1239" r="30766" b="12445"/>
          <a:stretch/>
        </p:blipFill>
        <p:spPr>
          <a:xfrm>
            <a:off x="0" y="0"/>
            <a:ext cx="9144000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6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582" r="30273" b="12006"/>
          <a:stretch/>
        </p:blipFill>
        <p:spPr>
          <a:xfrm>
            <a:off x="-195514" y="0"/>
            <a:ext cx="9368590" cy="70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2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1019" r="30273" b="12445"/>
          <a:stretch/>
        </p:blipFill>
        <p:spPr>
          <a:xfrm>
            <a:off x="0" y="0"/>
            <a:ext cx="923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67639" y="2322930"/>
            <a:ext cx="7886700" cy="4351338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0582" r="30520" b="12444"/>
          <a:stretch/>
        </p:blipFill>
        <p:spPr>
          <a:xfrm>
            <a:off x="-19539" y="0"/>
            <a:ext cx="916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1019" r="30396" b="12226"/>
          <a:stretch/>
        </p:blipFill>
        <p:spPr>
          <a:xfrm>
            <a:off x="0" y="0"/>
            <a:ext cx="918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1239" r="30273" b="12007"/>
          <a:stretch/>
        </p:blipFill>
        <p:spPr>
          <a:xfrm>
            <a:off x="0" y="0"/>
            <a:ext cx="9127958" cy="67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800" r="30396" b="12006"/>
          <a:stretch/>
        </p:blipFill>
        <p:spPr>
          <a:xfrm>
            <a:off x="-51134" y="0"/>
            <a:ext cx="9224211" cy="69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800" r="30273" b="12226"/>
          <a:stretch/>
        </p:blipFill>
        <p:spPr>
          <a:xfrm>
            <a:off x="-80211" y="0"/>
            <a:ext cx="9224211" cy="68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835" t="10764" r="30381" b="11806"/>
          <a:stretch/>
        </p:blipFill>
        <p:spPr>
          <a:xfrm>
            <a:off x="0" y="0"/>
            <a:ext cx="9144000" cy="68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37" t="11805" r="31259" b="11632"/>
          <a:stretch/>
        </p:blipFill>
        <p:spPr>
          <a:xfrm>
            <a:off x="0" y="0"/>
            <a:ext cx="9144000" cy="69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31" t="11285" r="30283" b="12153"/>
          <a:stretch/>
        </p:blipFill>
        <p:spPr>
          <a:xfrm>
            <a:off x="0" y="35311"/>
            <a:ext cx="9143333" cy="68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581" r="30519" b="11569"/>
          <a:stretch/>
        </p:blipFill>
        <p:spPr>
          <a:xfrm>
            <a:off x="0" y="0"/>
            <a:ext cx="9111916" cy="69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1020" r="30519" b="11787"/>
          <a:stretch/>
        </p:blipFill>
        <p:spPr>
          <a:xfrm>
            <a:off x="0" y="38352"/>
            <a:ext cx="9144000" cy="68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0800" r="30396" b="12006"/>
          <a:stretch/>
        </p:blipFill>
        <p:spPr>
          <a:xfrm>
            <a:off x="-240632" y="0"/>
            <a:ext cx="9384632" cy="70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801" r="30396" b="11787"/>
          <a:stretch/>
        </p:blipFill>
        <p:spPr>
          <a:xfrm>
            <a:off x="32084" y="0"/>
            <a:ext cx="9111916" cy="68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800" r="30766" b="12445"/>
          <a:stretch/>
        </p:blipFill>
        <p:spPr>
          <a:xfrm>
            <a:off x="0" y="0"/>
            <a:ext cx="9176085" cy="68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61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นำเสนอทางหน้าจอ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PC</cp:lastModifiedBy>
  <cp:revision>2</cp:revision>
  <dcterms:created xsi:type="dcterms:W3CDTF">2017-07-07T11:55:38Z</dcterms:created>
  <dcterms:modified xsi:type="dcterms:W3CDTF">2017-07-07T12:06:28Z</dcterms:modified>
</cp:coreProperties>
</file>